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</p:sldIdLst>
  <p:sldSz cx="12192000" cy="6858000"/>
  <p:notesSz cx="6858000" cy="9144000"/>
  <p:embeddedFontLst>
    <p:embeddedFont>
      <p:font typeface="나눔명조 ExtraBold" panose="02020603020101020101" pitchFamily="18" charset="-127"/>
      <p:bold r:id="rId12"/>
    </p:embeddedFont>
    <p:embeddedFont>
      <p:font typeface="나눔명조" panose="02020603020101020101" pitchFamily="18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5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61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9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B4AC-D9D0-4270-BF55-C24C73DF0218}" type="datetimeFigureOut">
              <a:rPr lang="ko-KR" altLang="en-US" smtClean="0"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CFEC-A6CA-4D55-B558-8AA81B19E1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개, 동물, 앉아있는, 포유류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9091" r="1030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84" y="4601988"/>
            <a:ext cx="10918056" cy="132738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사지마세요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입양하세요</a:t>
            </a:r>
            <a:r>
              <a:rPr lang="en-US" altLang="ko-KR" dirty="0">
                <a:solidFill>
                  <a:schemeClr val="accent6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!</a:t>
            </a:r>
            <a:endParaRPr lang="ko-KR" altLang="en-US" dirty="0">
              <a:solidFill>
                <a:schemeClr val="accent6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3028" y="457975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스크립트언어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텀프로젝트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중간발표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5845" y="648654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펫팸조</a:t>
            </a:r>
            <a:r>
              <a:rPr lang="en-US" altLang="ko-KR" dirty="0">
                <a:solidFill>
                  <a:schemeClr val="bg1"/>
                </a:solidFill>
              </a:rPr>
              <a:t>) 2015180023 </a:t>
            </a:r>
            <a:r>
              <a:rPr lang="ko-KR" altLang="en-US" dirty="0" err="1">
                <a:solidFill>
                  <a:schemeClr val="bg1"/>
                </a:solidFill>
              </a:rPr>
              <a:t>엄동연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2015180032 </a:t>
            </a:r>
            <a:r>
              <a:rPr lang="ko-KR" altLang="en-US" dirty="0" err="1">
                <a:solidFill>
                  <a:schemeClr val="bg1"/>
                </a:solidFill>
              </a:rPr>
              <a:t>이민옥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B59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개, 실내, 보는, 갈색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96735" y="616833"/>
            <a:ext cx="10905066" cy="5571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1057" y="5511407"/>
            <a:ext cx="130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Before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5930" y="5511407"/>
            <a:ext cx="105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After</a:t>
            </a:r>
            <a:endParaRPr lang="ko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63562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활용 데이터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: 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동물보호관리시스템 유기동물 조회 서비스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1740"/>
          <a:stretch>
            <a:fillRect/>
          </a:stretch>
        </p:blipFill>
        <p:spPr>
          <a:xfrm>
            <a:off x="232283" y="1258562"/>
            <a:ext cx="10680885" cy="4920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9" name="그래픽 8" descr="돋보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262" y="3498813"/>
            <a:ext cx="914400" cy="914400"/>
          </a:xfrm>
          <a:prstGeom prst="rect">
            <a:avLst/>
          </a:prstGeom>
        </p:spPr>
      </p:pic>
      <p:pic>
        <p:nvPicPr>
          <p:cNvPr id="11" name="그래픽 10" descr="눈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7579" y="3506121"/>
            <a:ext cx="914400" cy="914400"/>
          </a:xfrm>
          <a:prstGeom prst="rect">
            <a:avLst/>
          </a:prstGeom>
        </p:spPr>
      </p:pic>
      <p:pic>
        <p:nvPicPr>
          <p:cNvPr id="13" name="그래픽 12" descr="봉투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87579" y="2061561"/>
            <a:ext cx="914400" cy="914400"/>
          </a:xfrm>
          <a:prstGeom prst="rect">
            <a:avLst/>
          </a:prstGeom>
        </p:spPr>
      </p:pic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2810" y="1904764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16174" y="2334095"/>
            <a:ext cx="38892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유기동물 보호소 찾기</a:t>
            </a:r>
            <a:r>
              <a:rPr lang="en-US" altLang="ko-KR" dirty="0"/>
              <a:t>(</a:t>
            </a:r>
            <a:r>
              <a:rPr lang="ko-KR" altLang="en-US" dirty="0"/>
              <a:t>지도연동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61849" y="2361964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정보 메일전송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8356" y="3735839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제공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61847" y="3802583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상세 이미지 제공</a:t>
            </a:r>
          </a:p>
        </p:txBody>
      </p:sp>
      <p:pic>
        <p:nvPicPr>
          <p:cNvPr id="26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6883" y="4520061"/>
            <a:ext cx="3380048" cy="1898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19" name="그래픽 18" descr="핀 있는 지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264" y="1349102"/>
            <a:ext cx="914400" cy="914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81448" y="1729910"/>
            <a:ext cx="38892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유기동물 보호소 찾기</a:t>
            </a:r>
            <a:r>
              <a:rPr lang="en-US" altLang="ko-KR" dirty="0"/>
              <a:t>(</a:t>
            </a:r>
            <a:r>
              <a:rPr lang="ko-KR" altLang="en-US" dirty="0"/>
              <a:t>지도연동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17" y="1506608"/>
            <a:ext cx="4391143" cy="4938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66517" y="4145872"/>
            <a:ext cx="3349840" cy="2068497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5" y="2423839"/>
            <a:ext cx="5000625" cy="3171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85" y="1377981"/>
            <a:ext cx="5732570" cy="5263542"/>
          </a:xfrm>
          <a:prstGeom prst="rect">
            <a:avLst/>
          </a:prstGeom>
        </p:spPr>
      </p:pic>
      <p:pic>
        <p:nvPicPr>
          <p:cNvPr id="11" name="그래픽 8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091" y="1349102"/>
            <a:ext cx="914400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0185" y="1586128"/>
            <a:ext cx="2889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유기동물 검색기능 제공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73284" y="1349101"/>
            <a:ext cx="5321457" cy="5292421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7" name="그래픽 12" descr="봉투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351" y="1317116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621" y="1617519"/>
            <a:ext cx="2892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유기동물 정보 메일전송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02" y="1200817"/>
            <a:ext cx="6505575" cy="519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1" y="2625265"/>
            <a:ext cx="5273337" cy="10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24545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현재까지의 구현기능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25" y="1500326"/>
            <a:ext cx="5146318" cy="49982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" y="2231516"/>
            <a:ext cx="5135988" cy="4098263"/>
          </a:xfrm>
          <a:prstGeom prst="rect">
            <a:avLst/>
          </a:prstGeom>
        </p:spPr>
      </p:pic>
      <p:pic>
        <p:nvPicPr>
          <p:cNvPr id="12" name="그래픽 10" descr="눈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051" y="1208975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9319" y="1505437"/>
            <a:ext cx="3207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유기동물 상세 이미지 제공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0730" y="4280647"/>
            <a:ext cx="3710866" cy="246965"/>
          </a:xfrm>
          <a:prstGeom prst="rect">
            <a:avLst/>
          </a:prstGeom>
          <a:noFill/>
          <a:ln w="38100">
            <a:solidFill>
              <a:srgbClr val="FF0000">
                <a:alpha val="56863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9" idx="0"/>
          </p:cNvCxnSpPr>
          <p:nvPr/>
        </p:nvCxnSpPr>
        <p:spPr>
          <a:xfrm flipV="1">
            <a:off x="3036163" y="2974019"/>
            <a:ext cx="3647062" cy="130662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33393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주차 별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개발일정및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</a:rPr>
              <a:t> 시행결과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85790"/>
              </p:ext>
            </p:extLst>
          </p:nvPr>
        </p:nvGraphicFramePr>
        <p:xfrm>
          <a:off x="482460" y="1211059"/>
          <a:ext cx="11404739" cy="5501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91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세부 계획</a:t>
                      </a:r>
                    </a:p>
                  </a:txBody>
                  <a:tcPr marL="85128" marR="85128" marT="42564" marB="42564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700">
                          <a:latin typeface="+mn-ea"/>
                          <a:ea typeface="+mn-ea"/>
                        </a:rPr>
                        <a:t>시행</a:t>
                      </a: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1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(4.28~5.4)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파이썬 모듈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OpenAPI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조사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모듈 조사 완료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(5.5~5.11)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 준비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상세 기능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구현 방법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역할 분담 등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동물보호관리시스템 유기동물 조회 서비스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(5.12~5.18)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기획발표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국가공공데이터포털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(5.19~5.25)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 dirty="0">
                          <a:latin typeface="+mn-ea"/>
                          <a:ea typeface="+mn-ea"/>
                        </a:rPr>
                        <a:t>검색 기능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검색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견종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나이등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정보 제공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(5.26~6.1)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중간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2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(6.2~6.8)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GUI,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지도연동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tkinter 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GUI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5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유기동물 보호소 위치 지도연동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500"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(6.9~6.15)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갱신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유기동물 상세 이미지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수정된 정보 갱신 서비스 개발</a:t>
                      </a: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86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(6.16~6.22)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배포파일작성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n-ea"/>
                          <a:ea typeface="+mn-ea"/>
                        </a:rPr>
                        <a:t>최종구현 발표</a:t>
                      </a:r>
                      <a:endParaRPr lang="ko-KR" alt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>
                          <a:latin typeface="+mn-ea"/>
                          <a:ea typeface="+mn-ea"/>
                        </a:rPr>
                        <a:t>distutils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모듈 활용 배포파일</a:t>
                      </a:r>
                      <a:r>
                        <a:rPr lang="en-US" altLang="ko-KR" sz="1500" baseline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aseline="0">
                          <a:latin typeface="+mn-ea"/>
                          <a:ea typeface="+mn-ea"/>
                        </a:rPr>
                        <a:t> 최종 시연 발표</a:t>
                      </a:r>
                      <a:endParaRPr lang="ko-KR" alt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5128" marR="85128" marT="42564" marB="4256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85128" marR="85128" marT="42564" marB="425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4191"/>
            <a:ext cx="12192000" cy="896644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42" y="452458"/>
            <a:ext cx="12362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커밋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 ExtraBold"/>
                <a:ea typeface="나눔명조 ExtraBold"/>
                <a:cs typeface="Adobe Arabic"/>
              </a:rPr>
              <a:t> 현황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6" y="1420944"/>
            <a:ext cx="7816708" cy="49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240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나눔명조 ExtraBold</vt:lpstr>
      <vt:lpstr>Adobe Arabic</vt:lpstr>
      <vt:lpstr>나눔명조</vt:lpstr>
      <vt:lpstr>맑은 고딕</vt:lpstr>
      <vt:lpstr>Arial</vt:lpstr>
      <vt:lpstr>Office 테마</vt:lpstr>
      <vt:lpstr>사지마세요, 입양하세요!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유기견입양 정보제공</dc:title>
  <dc:creator>Eom Dongyeon</dc:creator>
  <cp:lastModifiedBy>Eom Dongyeon</cp:lastModifiedBy>
  <cp:revision>29</cp:revision>
  <dcterms:created xsi:type="dcterms:W3CDTF">2017-05-07T01:41:15Z</dcterms:created>
  <dcterms:modified xsi:type="dcterms:W3CDTF">2017-05-31T10:18:57Z</dcterms:modified>
  <cp:version>0906.0100.01</cp:version>
</cp:coreProperties>
</file>