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57" r:id="rId3"/>
    <p:sldId id="258" r:id="rId4"/>
    <p:sldId id="266" r:id="rId5"/>
    <p:sldId id="262" r:id="rId6"/>
    <p:sldId id="268" r:id="rId7"/>
    <p:sldId id="264" r:id="rId8"/>
    <p:sldId id="263" r:id="rId9"/>
    <p:sldId id="261" r:id="rId10"/>
    <p:sldId id="259" r:id="rId11"/>
    <p:sldId id="269" r:id="rId12"/>
    <p:sldId id="265" r:id="rId13"/>
    <p:sldId id="260" r:id="rId14"/>
  </p:sldIdLst>
  <p:sldSz cx="12192000" cy="6858000"/>
  <p:notesSz cx="6858000" cy="9144000"/>
  <p:embeddedFontLst>
    <p:embeddedFont>
      <p:font typeface="나눔명조 ExtraBold" panose="02020603020101020101" pitchFamily="18" charset="-127"/>
      <p:bold r:id="rId15"/>
    </p:embeddedFont>
    <p:embeddedFont>
      <p:font typeface="나눔명조" panose="02020603020101020101" pitchFamily="18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7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5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0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2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27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1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61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9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26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B4AC-D9D0-4270-BF55-C24C73DF0218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, 동물, 앉아있는, 포유류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" t="9091" r="10307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84" y="4601988"/>
            <a:ext cx="10918056" cy="132738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사지마세요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입양하세요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!</a:t>
            </a:r>
            <a:endParaRPr lang="ko-KR" altLang="en-US" dirty="0">
              <a:solidFill>
                <a:schemeClr val="accent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3028" y="457975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스크립트언어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텀프로젝트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중간발표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5845" y="648654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펫팸조</a:t>
            </a:r>
            <a:r>
              <a:rPr lang="en-US" altLang="ko-KR" dirty="0">
                <a:solidFill>
                  <a:schemeClr val="bg1"/>
                </a:solidFill>
              </a:rPr>
              <a:t>) 2015180023 </a:t>
            </a:r>
            <a:r>
              <a:rPr lang="ko-KR" altLang="en-US" dirty="0" err="1">
                <a:solidFill>
                  <a:schemeClr val="bg1"/>
                </a:solidFill>
              </a:rPr>
              <a:t>엄동연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2015180032 </a:t>
            </a:r>
            <a:r>
              <a:rPr lang="ko-KR" altLang="en-US" dirty="0" err="1">
                <a:solidFill>
                  <a:schemeClr val="bg1"/>
                </a:solidFill>
              </a:rPr>
              <a:t>이민옥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1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33393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주차 별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개발일정및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 시행결과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05948"/>
              </p:ext>
            </p:extLst>
          </p:nvPr>
        </p:nvGraphicFramePr>
        <p:xfrm>
          <a:off x="482460" y="1211059"/>
          <a:ext cx="11404739" cy="5501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91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세부 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시행</a:t>
                      </a: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(4.28~5.4)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파이썬 모듈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OpenAPI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조사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모듈 조사 완료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(5.5~5.11)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 준비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상세 기능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구현 방법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역할 분담 등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동물보호관리시스템 유기동물 조회 서비스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(5.12~5.18)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국가공공데이터포털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(5.19~5.25)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 dirty="0">
                          <a:latin typeface="+mn-ea"/>
                          <a:ea typeface="+mn-ea"/>
                        </a:rPr>
                        <a:t>검색 기능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검색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견종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나이등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정보 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(5.26~6.1)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12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(6.2~6.8)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GUI,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지도연동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tkinter 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보호소 위치 지도연동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(6.9~6.15)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갱신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유기동물 상세 이미지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수정된 정보 갱신 서비스 개발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(6.16~6.22)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배포파일작성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최종구현 발표</a:t>
                      </a:r>
                      <a:endParaRPr lang="ko-KR" alt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distutils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모듈 활용 배포파일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 최종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12362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역할 분담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명조 ExtraBold"/>
              <a:ea typeface="나눔명조 ExtraBold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82460" y="1211059"/>
          <a:ext cx="11404739" cy="5501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91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세부 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시행</a:t>
                      </a: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(4.28~5.4)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파이썬 모듈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OpenAPI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조사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모듈 조사 완료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(5.5~5.11)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 준비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상세 기능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구현 방법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역할 분담 등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동물보호관리시스템 유기동물 조회 서비스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(5.12~5.18)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국가공공데이터포털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(5.19~5.25)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 dirty="0">
                          <a:latin typeface="+mn-ea"/>
                          <a:ea typeface="+mn-ea"/>
                        </a:rPr>
                        <a:t>검색 기능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검색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견종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나이등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정보 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(5.26~6.1)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12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(6.2~6.8)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GUI,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지도연동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tkinter 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보호소 위치 지도연동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(6.9~6.15)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갱신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유기동물 상세 이미지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수정된 정보 갱신 서비스 개발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(6.16~6.22)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배포파일작성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최종구현 발표</a:t>
                      </a:r>
                      <a:endParaRPr lang="ko-KR" alt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distutils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모듈 활용 배포파일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 최종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7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12362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커밋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 현황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10" y="1311437"/>
            <a:ext cx="7135335" cy="51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B59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개, 실내, 보는, 갈색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-1" b="-1"/>
          <a:stretch/>
        </p:blipFill>
        <p:spPr>
          <a:xfrm>
            <a:off x="696735" y="616833"/>
            <a:ext cx="10905066" cy="5571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1057" y="5511407"/>
            <a:ext cx="130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Before</a:t>
            </a:r>
            <a:endParaRPr lang="ko-KR" alt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30" y="5511407"/>
            <a:ext cx="105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After</a:t>
            </a:r>
            <a:endParaRPr lang="ko-KR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2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63562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활용 데이터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: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동물보호관리시스템 유기동물 조회 서비스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1740"/>
          <a:stretch>
            <a:fillRect/>
          </a:stretch>
        </p:blipFill>
        <p:spPr>
          <a:xfrm>
            <a:off x="232283" y="1258562"/>
            <a:ext cx="10680885" cy="4920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pic>
        <p:nvPicPr>
          <p:cNvPr id="40" name="그래픽 8" descr="돋보기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565" y="2061561"/>
            <a:ext cx="914400" cy="914400"/>
          </a:xfrm>
          <a:prstGeom prst="rect">
            <a:avLst/>
          </a:prstGeom>
        </p:spPr>
      </p:pic>
      <p:pic>
        <p:nvPicPr>
          <p:cNvPr id="41" name="그래픽 10" descr="눈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38800" y="2106238"/>
            <a:ext cx="914400" cy="914400"/>
          </a:xfrm>
          <a:prstGeom prst="rect">
            <a:avLst/>
          </a:prstGeom>
        </p:spPr>
      </p:pic>
      <p:pic>
        <p:nvPicPr>
          <p:cNvPr id="42" name="그래픽 12" descr="봉투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4485" y="3936687"/>
            <a:ext cx="914400" cy="914400"/>
          </a:xfrm>
          <a:prstGeom prst="rect">
            <a:avLst/>
          </a:prstGeom>
        </p:spPr>
      </p:pic>
      <p:pic>
        <p:nvPicPr>
          <p:cNvPr id="43" name="그래픽 18" descr="핀 있는 지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38800" y="3865298"/>
            <a:ext cx="914400" cy="9144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444018" y="5449599"/>
            <a:ext cx="14494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6. </a:t>
            </a:r>
            <a:r>
              <a:rPr lang="ko-KR" altLang="en-US" dirty="0"/>
              <a:t>정보 갱신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44018" y="2334095"/>
            <a:ext cx="26853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보호소 검색기능 제공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44018" y="2968843"/>
            <a:ext cx="24545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유기동물 검색기능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08266" y="2292601"/>
            <a:ext cx="32287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유기동물 상세 이미지 제공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52121" y="4209221"/>
            <a:ext cx="39485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5. </a:t>
            </a:r>
            <a:r>
              <a:rPr lang="ko-KR" altLang="en-US" dirty="0"/>
              <a:t>지도연동 </a:t>
            </a:r>
            <a:r>
              <a:rPr lang="en-US" altLang="ko-KR" dirty="0"/>
              <a:t>- </a:t>
            </a:r>
            <a:r>
              <a:rPr lang="ko-KR" altLang="en-US" dirty="0"/>
              <a:t>유기동물 보호소 위치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44018" y="4209221"/>
            <a:ext cx="28928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유기동물 정보 메일전송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5105" y="452458"/>
            <a:ext cx="12362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구현 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105" y="452458"/>
            <a:ext cx="12362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메인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830" y="1205295"/>
            <a:ext cx="3355758" cy="55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11592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구현기능</a:t>
            </a:r>
          </a:p>
        </p:txBody>
      </p:sp>
      <p:pic>
        <p:nvPicPr>
          <p:cNvPr id="11" name="그래픽 8" descr="돋보기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8091" y="1349102"/>
            <a:ext cx="91440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0185" y="1586128"/>
            <a:ext cx="26853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보호소 검색기능 제공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47" y="1242568"/>
            <a:ext cx="3799096" cy="57130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3936" b="56485"/>
          <a:stretch/>
        </p:blipFill>
        <p:spPr>
          <a:xfrm>
            <a:off x="1183551" y="2511769"/>
            <a:ext cx="4356116" cy="128259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485277" y="2016537"/>
            <a:ext cx="3710866" cy="788807"/>
          </a:xfrm>
          <a:prstGeom prst="rect">
            <a:avLst/>
          </a:prstGeom>
          <a:noFill/>
          <a:ln w="38100">
            <a:solidFill>
              <a:srgbClr val="FF0000">
                <a:alpha val="56863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>
          <a:xfrm flipH="1">
            <a:off x="3486378" y="2645545"/>
            <a:ext cx="5764155" cy="6303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91" y="2604347"/>
            <a:ext cx="5143500" cy="1343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43" y="958481"/>
            <a:ext cx="3631564" cy="58196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11592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구현기능</a:t>
            </a:r>
          </a:p>
        </p:txBody>
      </p:sp>
      <p:pic>
        <p:nvPicPr>
          <p:cNvPr id="11" name="그래픽 8" descr="돋보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091" y="1349102"/>
            <a:ext cx="91440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0185" y="1586128"/>
            <a:ext cx="24545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유기동물 검색기능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85277" y="2016537"/>
            <a:ext cx="3710866" cy="868706"/>
          </a:xfrm>
          <a:prstGeom prst="rect">
            <a:avLst/>
          </a:prstGeom>
          <a:noFill/>
          <a:ln w="38100">
            <a:solidFill>
              <a:srgbClr val="FF0000">
                <a:alpha val="56863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>
          <a:xfrm flipH="1">
            <a:off x="3486379" y="3187083"/>
            <a:ext cx="3313916" cy="887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1" y="1928357"/>
            <a:ext cx="7283666" cy="39930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12" name="그래픽 10" descr="눈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5051" y="1208975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9319" y="1505437"/>
            <a:ext cx="32287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유기동물 상세 이미지 제공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309" y="1208975"/>
            <a:ext cx="3160422" cy="52245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H="1">
            <a:off x="10653204" y="5921394"/>
            <a:ext cx="985420" cy="416043"/>
          </a:xfrm>
          <a:prstGeom prst="rect">
            <a:avLst/>
          </a:prstGeom>
          <a:noFill/>
          <a:ln w="38100">
            <a:solidFill>
              <a:srgbClr val="FF0000">
                <a:alpha val="56863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cxnSpLocks/>
            <a:stCxn id="9" idx="3"/>
          </p:cNvCxnSpPr>
          <p:nvPr/>
        </p:nvCxnSpPr>
        <p:spPr>
          <a:xfrm flipH="1" flipV="1">
            <a:off x="6525087" y="4589755"/>
            <a:ext cx="4128117" cy="15396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8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7" name="그래픽 12" descr="봉투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351" y="1317116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1621" y="1617519"/>
            <a:ext cx="28928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유기동물 정보 메일전송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267"/>
            <a:ext cx="6586783" cy="36109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 flipH="1">
            <a:off x="3623569" y="5193437"/>
            <a:ext cx="2706210" cy="300621"/>
          </a:xfrm>
          <a:prstGeom prst="rect">
            <a:avLst/>
          </a:prstGeom>
          <a:noFill/>
          <a:ln w="38100">
            <a:solidFill>
              <a:srgbClr val="FF0000">
                <a:alpha val="56863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599" y="1384458"/>
            <a:ext cx="5500319" cy="514461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4884403" y="2904433"/>
            <a:ext cx="1843200" cy="228900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19" name="그래픽 18" descr="핀 있는 지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264" y="1136037"/>
            <a:ext cx="914400" cy="914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81448" y="1516845"/>
            <a:ext cx="39485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5. </a:t>
            </a:r>
            <a:r>
              <a:rPr lang="ko-KR" altLang="en-US" dirty="0"/>
              <a:t>지도연동 </a:t>
            </a:r>
            <a:r>
              <a:rPr lang="en-US" altLang="ko-KR" dirty="0"/>
              <a:t>- </a:t>
            </a:r>
            <a:r>
              <a:rPr lang="ko-KR" altLang="en-US" dirty="0"/>
              <a:t>유기동물 보호소 위치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35" y="2151267"/>
            <a:ext cx="6586783" cy="361099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5603290" y="3870664"/>
            <a:ext cx="985420" cy="362765"/>
          </a:xfrm>
          <a:prstGeom prst="rect">
            <a:avLst/>
          </a:prstGeom>
          <a:noFill/>
          <a:ln w="38100">
            <a:solidFill>
              <a:srgbClr val="FF0000">
                <a:alpha val="56863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048" y="2581721"/>
            <a:ext cx="4821600" cy="2577885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6588710" y="3773010"/>
            <a:ext cx="2661822" cy="2790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410</Words>
  <Application>Microsoft Office PowerPoint</Application>
  <PresentationFormat>와이드스크린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나눔명조 ExtraBold</vt:lpstr>
      <vt:lpstr>Adobe Arabic</vt:lpstr>
      <vt:lpstr>나눔명조</vt:lpstr>
      <vt:lpstr>맑은 고딕</vt:lpstr>
      <vt:lpstr>Arial</vt:lpstr>
      <vt:lpstr>Office 테마</vt:lpstr>
      <vt:lpstr>사지마세요, 입양하세요!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유기견입양 정보제공</dc:title>
  <dc:creator>Eom Dongyeon</dc:creator>
  <cp:lastModifiedBy>Eom Dongyeon</cp:lastModifiedBy>
  <cp:revision>36</cp:revision>
  <dcterms:created xsi:type="dcterms:W3CDTF">2017-05-07T01:41:15Z</dcterms:created>
  <dcterms:modified xsi:type="dcterms:W3CDTF">2017-06-14T06:34:36Z</dcterms:modified>
  <cp:version>0906.0100.01</cp:version>
</cp:coreProperties>
</file>