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5" r:id="rId10"/>
    <p:sldId id="260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나눔명조 ExtraBold" panose="02020603020101020101" pitchFamily="18" charset="-127"/>
      <p:bold r:id="rId14"/>
    </p:embeddedFont>
    <p:embeddedFont>
      <p:font typeface="나눔명조" panose="02020603020101020101" pitchFamily="18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4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72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59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00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27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27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88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2017-05-31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74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11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2017-05-31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61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19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26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B4AC-D9D0-4270-BF55-C24C73DF0218}" type="datetimeFigureOut">
              <a:rPr lang="ko-KR" altLang="en-US" smtClean="0"/>
              <a:t>2017-05-31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98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개, 동물, 앉아있는, 포유류이(가) 표시된 사진&#10;&#10;매우 높은 신뢰도로 생성된 설명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6" t="9091" r="10307"/>
          <a:stretch/>
        </p:blipFill>
        <p:spPr>
          <a:xfrm>
            <a:off x="20" y="-2"/>
            <a:ext cx="12191980" cy="685799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1489"/>
            <a:ext cx="12188824" cy="2077327"/>
          </a:xfrm>
          <a:prstGeom prst="rect">
            <a:avLst/>
          </a:prstGeom>
          <a:solidFill>
            <a:schemeClr val="bg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4126832"/>
            <a:ext cx="12188824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448927"/>
            <a:ext cx="12188824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384" y="4601988"/>
            <a:ext cx="10918056" cy="1327380"/>
          </a:xfrm>
        </p:spPr>
        <p:txBody>
          <a:bodyPr>
            <a:normAutofit/>
          </a:bodyPr>
          <a:lstStyle/>
          <a:p>
            <a:r>
              <a:rPr lang="ko-KR" altLang="en-US" dirty="0" err="1">
                <a:solidFill>
                  <a:schemeClr val="accent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사지마세요</a:t>
            </a:r>
            <a:r>
              <a:rPr lang="en-US" altLang="ko-KR" dirty="0">
                <a:solidFill>
                  <a:schemeClr val="accent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</a:t>
            </a:r>
            <a:r>
              <a:rPr lang="ko-KR" altLang="en-US" dirty="0">
                <a:solidFill>
                  <a:schemeClr val="accent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입양하세요</a:t>
            </a:r>
            <a:r>
              <a:rPr lang="en-US" altLang="ko-KR" dirty="0">
                <a:solidFill>
                  <a:schemeClr val="accent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!</a:t>
            </a:r>
            <a:endParaRPr lang="ko-KR" altLang="en-US" dirty="0">
              <a:solidFill>
                <a:schemeClr val="accent6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3028" y="4579757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2017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스크립트언어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텀프로젝트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중간발표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25845" y="6486548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펫팸조</a:t>
            </a:r>
            <a:r>
              <a:rPr lang="en-US" altLang="ko-KR" dirty="0">
                <a:solidFill>
                  <a:schemeClr val="bg1"/>
                </a:solidFill>
              </a:rPr>
              <a:t>) 2015180023 </a:t>
            </a:r>
            <a:r>
              <a:rPr lang="ko-KR" altLang="en-US" dirty="0" err="1">
                <a:solidFill>
                  <a:schemeClr val="bg1"/>
                </a:solidFill>
              </a:rPr>
              <a:t>엄동연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2015180032 </a:t>
            </a:r>
            <a:r>
              <a:rPr lang="ko-KR" altLang="en-US" dirty="0" err="1">
                <a:solidFill>
                  <a:schemeClr val="bg1"/>
                </a:solidFill>
              </a:rPr>
              <a:t>이민옥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519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B59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그림 4" descr="개, 실내, 보는, 갈색이(가) 표시된 사진&#10;&#10;매우 높은 신뢰도로 생성된 설명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" r="-1" b="-1"/>
          <a:stretch/>
        </p:blipFill>
        <p:spPr>
          <a:xfrm>
            <a:off x="696735" y="616833"/>
            <a:ext cx="10905066" cy="55710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81057" y="5511407"/>
            <a:ext cx="1303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ea"/>
                <a:ea typeface="+mj-ea"/>
              </a:rPr>
              <a:t>Before</a:t>
            </a:r>
            <a:endParaRPr lang="ko-KR" altLang="en-US" sz="2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5930" y="5511407"/>
            <a:ext cx="1053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ea"/>
                <a:ea typeface="+mj-ea"/>
              </a:rPr>
              <a:t>After</a:t>
            </a:r>
            <a:endParaRPr lang="ko-KR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223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04191"/>
            <a:ext cx="12192000" cy="896644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042" y="452458"/>
            <a:ext cx="635622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활용 데이터</a:t>
            </a:r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: </a:t>
            </a:r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동물보호관리시스템 유기동물 조회 서비스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b="1740"/>
          <a:stretch>
            <a:fillRect/>
          </a:stretch>
        </p:blipFill>
        <p:spPr>
          <a:xfrm>
            <a:off x="232283" y="1258562"/>
            <a:ext cx="10680885" cy="49203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04191"/>
            <a:ext cx="12192000" cy="896644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042" y="452458"/>
            <a:ext cx="245451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현재까지의 구현기능</a:t>
            </a:r>
          </a:p>
        </p:txBody>
      </p:sp>
      <p:pic>
        <p:nvPicPr>
          <p:cNvPr id="9" name="그래픽 8" descr="돋보기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6262" y="3498813"/>
            <a:ext cx="914400" cy="914400"/>
          </a:xfrm>
          <a:prstGeom prst="rect">
            <a:avLst/>
          </a:prstGeom>
        </p:spPr>
      </p:pic>
      <p:pic>
        <p:nvPicPr>
          <p:cNvPr id="11" name="그래픽 10" descr="눈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87579" y="3506121"/>
            <a:ext cx="914400" cy="914400"/>
          </a:xfrm>
          <a:prstGeom prst="rect">
            <a:avLst/>
          </a:prstGeom>
        </p:spPr>
      </p:pic>
      <p:pic>
        <p:nvPicPr>
          <p:cNvPr id="13" name="그래픽 12" descr="봉투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87579" y="2061561"/>
            <a:ext cx="914400" cy="914400"/>
          </a:xfrm>
          <a:prstGeom prst="rect">
            <a:avLst/>
          </a:prstGeom>
        </p:spPr>
      </p:pic>
      <p:pic>
        <p:nvPicPr>
          <p:cNvPr id="19" name="그래픽 18" descr="핀 있는 지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12810" y="1904764"/>
            <a:ext cx="914400" cy="9144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016174" y="2334095"/>
            <a:ext cx="388920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ko-KR" altLang="en-US" dirty="0"/>
              <a:t>유기동물 보호소 찾기</a:t>
            </a:r>
            <a:r>
              <a:rPr lang="en-US" altLang="ko-KR" dirty="0"/>
              <a:t>(</a:t>
            </a:r>
            <a:r>
              <a:rPr lang="ko-KR" altLang="en-US" dirty="0"/>
              <a:t>지도연동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761849" y="2361964"/>
            <a:ext cx="28928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유기동물 정보 메일전송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28356" y="3735839"/>
            <a:ext cx="28892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유기동물 검색기능 제공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61847" y="3802583"/>
            <a:ext cx="32071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4. </a:t>
            </a:r>
            <a:r>
              <a:rPr lang="ko-KR" altLang="en-US" dirty="0"/>
              <a:t>유기동물 상세 이미지 제공</a:t>
            </a:r>
          </a:p>
        </p:txBody>
      </p:sp>
      <p:pic>
        <p:nvPicPr>
          <p:cNvPr id="26" name="그림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16883" y="4520061"/>
            <a:ext cx="3380048" cy="1898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04191"/>
            <a:ext cx="12192000" cy="896644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042" y="452458"/>
            <a:ext cx="245451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현재까지의 구현기능</a:t>
            </a:r>
          </a:p>
        </p:txBody>
      </p:sp>
      <p:pic>
        <p:nvPicPr>
          <p:cNvPr id="19" name="그래픽 18" descr="핀 있는 지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8264" y="1349102"/>
            <a:ext cx="914400" cy="9144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81448" y="1729910"/>
            <a:ext cx="388920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ko-KR" altLang="en-US" dirty="0"/>
              <a:t>유기동물 보호소 찾기</a:t>
            </a:r>
            <a:r>
              <a:rPr lang="en-US" altLang="ko-KR" dirty="0"/>
              <a:t>(</a:t>
            </a:r>
            <a:r>
              <a:rPr lang="ko-KR" altLang="en-US" dirty="0"/>
              <a:t>지도연동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517" y="1506608"/>
            <a:ext cx="4391143" cy="493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0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04191"/>
            <a:ext cx="12192000" cy="896644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042" y="452458"/>
            <a:ext cx="245451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현재까지의 구현기능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5" y="2423839"/>
            <a:ext cx="5000625" cy="3171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285" y="1377981"/>
            <a:ext cx="5732570" cy="5263542"/>
          </a:xfrm>
          <a:prstGeom prst="rect">
            <a:avLst/>
          </a:prstGeom>
        </p:spPr>
      </p:pic>
      <p:pic>
        <p:nvPicPr>
          <p:cNvPr id="11" name="그래픽 8" descr="돋보기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8091" y="1349102"/>
            <a:ext cx="914400" cy="914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60185" y="1586128"/>
            <a:ext cx="28892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유기동물 검색기능 제공</a:t>
            </a:r>
          </a:p>
        </p:txBody>
      </p:sp>
    </p:spTree>
    <p:extLst>
      <p:ext uri="{BB962C8B-B14F-4D97-AF65-F5344CB8AC3E}">
        <p14:creationId xmlns:p14="http://schemas.microsoft.com/office/powerpoint/2010/main" val="15161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04191"/>
            <a:ext cx="12192000" cy="896644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042" y="452458"/>
            <a:ext cx="245451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현재까지의 구현기능</a:t>
            </a:r>
          </a:p>
        </p:txBody>
      </p:sp>
      <p:pic>
        <p:nvPicPr>
          <p:cNvPr id="7" name="그래픽 12" descr="봉투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7351" y="1317116"/>
            <a:ext cx="914400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11621" y="1617519"/>
            <a:ext cx="28928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유기동물 정보 메일전송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002" y="1200817"/>
            <a:ext cx="6505575" cy="5191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51" y="2625265"/>
            <a:ext cx="5273337" cy="107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04191"/>
            <a:ext cx="12192000" cy="896644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042" y="452458"/>
            <a:ext cx="245451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현재까지의 구현기능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225" y="1500326"/>
            <a:ext cx="5146318" cy="49982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51" y="2231516"/>
            <a:ext cx="5135988" cy="4098263"/>
          </a:xfrm>
          <a:prstGeom prst="rect">
            <a:avLst/>
          </a:prstGeom>
        </p:spPr>
      </p:pic>
      <p:pic>
        <p:nvPicPr>
          <p:cNvPr id="12" name="그래픽 10" descr="눈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5051" y="1208975"/>
            <a:ext cx="914400" cy="914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49319" y="1505437"/>
            <a:ext cx="32071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4. </a:t>
            </a:r>
            <a:r>
              <a:rPr lang="ko-KR" altLang="en-US" dirty="0"/>
              <a:t>유기동물 상세 이미지 제공</a:t>
            </a:r>
          </a:p>
        </p:txBody>
      </p:sp>
    </p:spTree>
    <p:extLst>
      <p:ext uri="{BB962C8B-B14F-4D97-AF65-F5344CB8AC3E}">
        <p14:creationId xmlns:p14="http://schemas.microsoft.com/office/powerpoint/2010/main" val="91308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04191"/>
            <a:ext cx="12192000" cy="896644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042" y="452458"/>
            <a:ext cx="33393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</a:rPr>
              <a:t>주차 별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</a:rPr>
              <a:t>개발일정및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</a:rPr>
              <a:t> 시행결과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185790"/>
              </p:ext>
            </p:extLst>
          </p:nvPr>
        </p:nvGraphicFramePr>
        <p:xfrm>
          <a:off x="482460" y="1211059"/>
          <a:ext cx="11404739" cy="55012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9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5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8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0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91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70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marL="85128" marR="85128" marT="42564" marB="42564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700">
                          <a:latin typeface="+mn-ea"/>
                          <a:ea typeface="+mn-ea"/>
                        </a:rPr>
                        <a:t>계획</a:t>
                      </a:r>
                    </a:p>
                  </a:txBody>
                  <a:tcPr marL="85128" marR="85128" marT="42564" marB="42564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700">
                          <a:latin typeface="+mn-ea"/>
                          <a:ea typeface="+mn-ea"/>
                        </a:rPr>
                        <a:t>세부 계획</a:t>
                      </a:r>
                    </a:p>
                  </a:txBody>
                  <a:tcPr marL="85128" marR="85128" marT="42564" marB="42564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700">
                          <a:latin typeface="+mn-ea"/>
                          <a:ea typeface="+mn-ea"/>
                        </a:rPr>
                        <a:t>시행</a:t>
                      </a:r>
                    </a:p>
                  </a:txBody>
                  <a:tcPr marL="85128" marR="85128" marT="42564" marB="425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31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주 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(4.28~5.4)</a:t>
                      </a:r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파이썬 모듈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 OpenAPI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조사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응용 앱 개발 예시 조사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Xml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모듈 조사 완료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국가공공데이터 포털 활용사례조사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38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(5.5~5.11)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기획발표 준비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상세 기능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구현 방법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역할 분담 등</a:t>
                      </a: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동물보호관리시스템 유기동물 조회 서비스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제공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86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(5.12~5.18)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기획발표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연동</a:t>
                      </a: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국가공공데이터포털 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활용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86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(5.19~5.25)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aseline="0" dirty="0">
                          <a:latin typeface="+mn-ea"/>
                          <a:ea typeface="+mn-ea"/>
                        </a:rPr>
                        <a:t>검색 기능</a:t>
                      </a:r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유기동물 검색 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견종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나이등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정보 제공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38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(5.26~6.1)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중간 시연 발표</a:t>
                      </a:r>
                      <a:endParaRPr lang="ko-KR" altLang="en-US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중간 시연 발표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500">
                        <a:latin typeface="+mn-ea"/>
                        <a:ea typeface="+mn-ea"/>
                      </a:endParaRPr>
                    </a:p>
                  </a:txBody>
                  <a:tcPr marL="85128" marR="85128" marT="42564" marB="4256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12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(6.2~6.8)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GUI, 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지도연동</a:t>
                      </a:r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tkinter GUI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를 이용한 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GUI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구현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유기동물 보호소 위치 지도연동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500">
                        <a:latin typeface="+mn-ea"/>
                        <a:ea typeface="+mn-ea"/>
                      </a:endParaRPr>
                    </a:p>
                  </a:txBody>
                  <a:tcPr marL="85128" marR="85128" marT="42564" marB="4256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38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(6.9~6.15)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갱신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유기동물 상세 이미지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수정된 정보 갱신 서비스 개발</a:t>
                      </a: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500">
                        <a:latin typeface="+mn-ea"/>
                        <a:ea typeface="+mn-ea"/>
                      </a:endParaRPr>
                    </a:p>
                  </a:txBody>
                  <a:tcPr marL="85128" marR="85128" marT="42564" marB="4256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786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(6.16~6.22)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배포파일작성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최종구현 발표</a:t>
                      </a:r>
                      <a:endParaRPr lang="ko-KR" alt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distutils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모듈 활용 배포파일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 최종 시연 발표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85128" marR="85128" marT="42564" marB="4256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04191"/>
            <a:ext cx="12192000" cy="896644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042" y="452458"/>
            <a:ext cx="11592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커밋현황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명조 ExtraBold"/>
              <a:ea typeface="나눔명조 ExtraBold"/>
              <a:cs typeface="Adobe Arab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46" y="1420944"/>
            <a:ext cx="7816708" cy="497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9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239</Words>
  <Application>Microsoft Office PowerPoint</Application>
  <PresentationFormat>와이드스크린</PresentationFormat>
  <Paragraphs>63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나눔명조 ExtraBold</vt:lpstr>
      <vt:lpstr>Adobe Arabic</vt:lpstr>
      <vt:lpstr>나눔명조</vt:lpstr>
      <vt:lpstr>Office 테마</vt:lpstr>
      <vt:lpstr>사지마세요, 입양하세요!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유기견입양 정보제공</dc:title>
  <dc:creator>Eom Dongyeon</dc:creator>
  <cp:lastModifiedBy>Eom Dongyeon</cp:lastModifiedBy>
  <cp:revision>27</cp:revision>
  <dcterms:created xsi:type="dcterms:W3CDTF">2017-05-07T01:41:15Z</dcterms:created>
  <dcterms:modified xsi:type="dcterms:W3CDTF">2017-05-31T05:11:09Z</dcterms:modified>
  <cp:version>0906.0100.01</cp:version>
</cp:coreProperties>
</file>