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5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0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2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5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9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641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9F62-DE9D-4518-AF78-6E3DF3F2AD6E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7517-3099-4BBC-8A78-257D53230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5">
          <a:fgClr>
            <a:srgbClr val="73b5af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757" y="2403590"/>
            <a:ext cx="2407303" cy="1625774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rcRect l="2960" t="16130" r="5630" b="36050"/>
          <a:stretch>
            <a:fillRect/>
          </a:stretch>
        </p:blipFill>
        <p:spPr>
          <a:xfrm>
            <a:off x="0" y="798243"/>
            <a:ext cx="2382114" cy="2630756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rcRect l="-1350" t="-1740" r="-1640" b="40"/>
          <a:stretch>
            <a:fillRect/>
          </a:stretch>
        </p:blipFill>
        <p:spPr>
          <a:xfrm>
            <a:off x="4381500" y="1800224"/>
            <a:ext cx="3117272" cy="3965863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7687" h="3966861">
                <a:moveTo>
                  <a:pt x="701479" y="1169271"/>
                </a:moveTo>
                <a:cubicBezTo>
                  <a:pt x="708406" y="1169271"/>
                  <a:pt x="797897" y="1170426"/>
                  <a:pt x="805402" y="1169271"/>
                </a:cubicBezTo>
                <a:cubicBezTo>
                  <a:pt x="812907" y="1168116"/>
                  <a:pt x="812907" y="1153103"/>
                  <a:pt x="814062" y="1151949"/>
                </a:cubicBezTo>
                <a:cubicBezTo>
                  <a:pt x="815217" y="1150793"/>
                  <a:pt x="821567" y="1152526"/>
                  <a:pt x="822723" y="1151949"/>
                </a:cubicBezTo>
                <a:cubicBezTo>
                  <a:pt x="823877" y="1151371"/>
                  <a:pt x="829649" y="1144442"/>
                  <a:pt x="831382" y="1143287"/>
                </a:cubicBezTo>
                <a:cubicBezTo>
                  <a:pt x="833114" y="1142132"/>
                  <a:pt x="846972" y="1135203"/>
                  <a:pt x="848705" y="1134626"/>
                </a:cubicBezTo>
                <a:cubicBezTo>
                  <a:pt x="850436" y="1134049"/>
                  <a:pt x="856209" y="1135203"/>
                  <a:pt x="857364" y="1134626"/>
                </a:cubicBezTo>
                <a:cubicBezTo>
                  <a:pt x="858518" y="1134049"/>
                  <a:pt x="864869" y="1127119"/>
                  <a:pt x="866024" y="1125965"/>
                </a:cubicBezTo>
                <a:cubicBezTo>
                  <a:pt x="867179" y="1124810"/>
                  <a:pt x="871797" y="1117303"/>
                  <a:pt x="874684" y="1117304"/>
                </a:cubicBezTo>
                <a:cubicBezTo>
                  <a:pt x="877570" y="1117303"/>
                  <a:pt x="907015" y="1119035"/>
                  <a:pt x="909325" y="1125965"/>
                </a:cubicBezTo>
                <a:cubicBezTo>
                  <a:pt x="911634" y="1132894"/>
                  <a:pt x="909902" y="1214309"/>
                  <a:pt x="909325" y="1221239"/>
                </a:cubicBezTo>
                <a:cubicBezTo>
                  <a:pt x="908747" y="1228168"/>
                  <a:pt x="901242" y="1228168"/>
                  <a:pt x="900665" y="1229900"/>
                </a:cubicBezTo>
                <a:cubicBezTo>
                  <a:pt x="900087" y="1231632"/>
                  <a:pt x="902397" y="1245490"/>
                  <a:pt x="900665" y="1247223"/>
                </a:cubicBezTo>
                <a:cubicBezTo>
                  <a:pt x="898933" y="1248955"/>
                  <a:pt x="876416" y="1254729"/>
                  <a:pt x="874684" y="1255884"/>
                </a:cubicBezTo>
                <a:cubicBezTo>
                  <a:pt x="872951" y="1257039"/>
                  <a:pt x="875261" y="1263390"/>
                  <a:pt x="874684" y="1264545"/>
                </a:cubicBezTo>
                <a:cubicBezTo>
                  <a:pt x="874106" y="1265700"/>
                  <a:pt x="867179" y="1271474"/>
                  <a:pt x="866024" y="1273206"/>
                </a:cubicBezTo>
                <a:cubicBezTo>
                  <a:pt x="864869" y="1274938"/>
                  <a:pt x="858518" y="1288219"/>
                  <a:pt x="857364" y="1290529"/>
                </a:cubicBezTo>
                <a:cubicBezTo>
                  <a:pt x="856209" y="1292839"/>
                  <a:pt x="850436" y="1306119"/>
                  <a:pt x="848705" y="1307852"/>
                </a:cubicBezTo>
                <a:cubicBezTo>
                  <a:pt x="846972" y="1309584"/>
                  <a:pt x="832536" y="1314203"/>
                  <a:pt x="831382" y="1316513"/>
                </a:cubicBezTo>
                <a:cubicBezTo>
                  <a:pt x="830227" y="1318822"/>
                  <a:pt x="832536" y="1340187"/>
                  <a:pt x="831382" y="1342497"/>
                </a:cubicBezTo>
                <a:cubicBezTo>
                  <a:pt x="830227" y="1344806"/>
                  <a:pt x="815794" y="1348271"/>
                  <a:pt x="814062" y="1351158"/>
                </a:cubicBezTo>
                <a:cubicBezTo>
                  <a:pt x="812330" y="1354045"/>
                  <a:pt x="805979" y="1382338"/>
                  <a:pt x="805402" y="1385803"/>
                </a:cubicBezTo>
                <a:cubicBezTo>
                  <a:pt x="804825" y="1389267"/>
                  <a:pt x="805979" y="1400816"/>
                  <a:pt x="805402" y="1403126"/>
                </a:cubicBezTo>
                <a:cubicBezTo>
                  <a:pt x="804825" y="1405435"/>
                  <a:pt x="797319" y="1418138"/>
                  <a:pt x="796742" y="1420448"/>
                </a:cubicBezTo>
                <a:cubicBezTo>
                  <a:pt x="796164" y="1422758"/>
                  <a:pt x="797319" y="1436038"/>
                  <a:pt x="796742" y="1437771"/>
                </a:cubicBezTo>
                <a:cubicBezTo>
                  <a:pt x="796164" y="1439503"/>
                  <a:pt x="789814" y="1444699"/>
                  <a:pt x="788082" y="1446432"/>
                </a:cubicBezTo>
                <a:cubicBezTo>
                  <a:pt x="786349" y="1448164"/>
                  <a:pt x="772493" y="1461444"/>
                  <a:pt x="770762" y="1463754"/>
                </a:cubicBezTo>
                <a:cubicBezTo>
                  <a:pt x="769029" y="1466064"/>
                  <a:pt x="763255" y="1479345"/>
                  <a:pt x="762101" y="1481077"/>
                </a:cubicBezTo>
                <a:cubicBezTo>
                  <a:pt x="760946" y="1482809"/>
                  <a:pt x="754596" y="1488583"/>
                  <a:pt x="753442" y="1489738"/>
                </a:cubicBezTo>
                <a:cubicBezTo>
                  <a:pt x="752286" y="1490893"/>
                  <a:pt x="745358" y="1497822"/>
                  <a:pt x="744781" y="1498400"/>
                </a:cubicBezTo>
                <a:lnTo>
                  <a:pt x="536935" y="2459800"/>
                </a:lnTo>
                <a:lnTo>
                  <a:pt x="1004588" y="2710977"/>
                </a:lnTo>
                <a:lnTo>
                  <a:pt x="840043" y="3914894"/>
                </a:lnTo>
                <a:lnTo>
                  <a:pt x="2017837" y="3966861"/>
                </a:lnTo>
                <a:lnTo>
                  <a:pt x="2191042" y="1316513"/>
                </a:lnTo>
                <a:cubicBezTo>
                  <a:pt x="2192196" y="1315935"/>
                  <a:pt x="2207207" y="1308429"/>
                  <a:pt x="2208362" y="1307852"/>
                </a:cubicBezTo>
                <a:lnTo>
                  <a:pt x="3117687" y="1507061"/>
                </a:lnTo>
                <a:cubicBezTo>
                  <a:pt x="3117686" y="1506483"/>
                  <a:pt x="3117686" y="1498977"/>
                  <a:pt x="3117687" y="1498400"/>
                </a:cubicBezTo>
                <a:lnTo>
                  <a:pt x="3065726" y="952739"/>
                </a:lnTo>
                <a:lnTo>
                  <a:pt x="1809991" y="528337"/>
                </a:lnTo>
                <a:lnTo>
                  <a:pt x="1844632" y="138580"/>
                </a:lnTo>
                <a:cubicBezTo>
                  <a:pt x="1844054" y="138579"/>
                  <a:pt x="1836549" y="138579"/>
                  <a:pt x="1835972" y="138580"/>
                </a:cubicBezTo>
                <a:lnTo>
                  <a:pt x="1506882" y="0"/>
                </a:lnTo>
                <a:lnTo>
                  <a:pt x="1255735" y="225193"/>
                </a:lnTo>
                <a:lnTo>
                  <a:pt x="1472241" y="571643"/>
                </a:lnTo>
                <a:lnTo>
                  <a:pt x="892005" y="623611"/>
                </a:lnTo>
                <a:lnTo>
                  <a:pt x="788082" y="675579"/>
                </a:lnTo>
                <a:lnTo>
                  <a:pt x="389711" y="762191"/>
                </a:lnTo>
                <a:lnTo>
                  <a:pt x="216506" y="710224"/>
                </a:lnTo>
                <a:lnTo>
                  <a:pt x="86603" y="736208"/>
                </a:lnTo>
                <a:lnTo>
                  <a:pt x="8660" y="744869"/>
                </a:lnTo>
                <a:lnTo>
                  <a:pt x="0" y="1030691"/>
                </a:lnTo>
                <a:lnTo>
                  <a:pt x="69281" y="1065336"/>
                </a:lnTo>
                <a:cubicBezTo>
                  <a:pt x="72168" y="1065336"/>
                  <a:pt x="109696" y="1065336"/>
                  <a:pt x="112583" y="1065336"/>
                </a:cubicBezTo>
                <a:lnTo>
                  <a:pt x="251147" y="1082658"/>
                </a:lnTo>
                <a:lnTo>
                  <a:pt x="779422" y="1169271"/>
                </a:lnTo>
                <a:lnTo>
                  <a:pt x="701479" y="1169271"/>
                </a:lnTo>
                <a:close/>
              </a:path>
            </a:pathLst>
          </a:custGeom>
        </p:spPr>
      </p:pic>
      <p:sp>
        <p:nvSpPr>
          <p:cNvPr id="31" name="TextBox 30"/>
          <p:cNvSpPr txBox="1"/>
          <p:nvPr/>
        </p:nvSpPr>
        <p:spPr>
          <a:xfrm>
            <a:off x="3423285" y="508147"/>
            <a:ext cx="5507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이성헌을 소개합니다</a:t>
            </a:r>
            <a:endParaRPr lang="ko-KR" altLang="en-US" sz="4800" b="1" spc="-150">
              <a:solidFill>
                <a:srgbClr val="73b5a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7188" y="1749988"/>
            <a:ext cx="2901227" cy="69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02 </a:t>
            </a:r>
            <a:r>
              <a:rPr lang="ko-KR" altLang="en-US" sz="2800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프로젝트 경험</a:t>
            </a:r>
            <a:endParaRPr lang="ko-KR" altLang="en-US" sz="2800" spc="-150">
              <a:solidFill>
                <a:srgbClr val="73b5a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7190" y="2364241"/>
            <a:ext cx="3659544" cy="49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latin typeface="여기어때 잘난체"/>
                <a:ea typeface="여기어때 잘난체"/>
              </a:rPr>
              <a:t> - </a:t>
            </a:r>
            <a:r>
              <a:rPr lang="ko-KR" altLang="en-US" sz="1300">
                <a:latin typeface="여기어때 잘난체"/>
                <a:ea typeface="여기어때 잘난체"/>
              </a:rPr>
              <a:t>반도체 공정 자동화 프로젝트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황산 공정 개선 프로젝트</a:t>
            </a:r>
            <a:endParaRPr lang="en-US" altLang="ko-KR" sz="1300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77185" y="3724963"/>
            <a:ext cx="3082205" cy="692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04 </a:t>
            </a:r>
            <a:r>
              <a:rPr lang="ko-KR" altLang="en-US" sz="2800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기타 이력 </a:t>
            </a:r>
            <a:r>
              <a:rPr lang="en-US" altLang="ko-KR" sz="2800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(TMI)</a:t>
            </a:r>
            <a:endParaRPr lang="ko-KR" altLang="en-US" sz="2800" spc="-150">
              <a:solidFill>
                <a:srgbClr val="73b5a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77190" y="4306832"/>
            <a:ext cx="3891192" cy="147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롤 </a:t>
            </a:r>
            <a:r>
              <a:rPr lang="en-US" altLang="ko-KR" sz="1300">
                <a:latin typeface="여기어때 잘난체"/>
                <a:ea typeface="여기어때 잘난체"/>
              </a:rPr>
              <a:t>2021</a:t>
            </a:r>
            <a:r>
              <a:rPr lang="ko-KR" altLang="en-US" sz="1300">
                <a:latin typeface="여기어때 잘난체"/>
                <a:ea typeface="여기어때 잘난체"/>
              </a:rPr>
              <a:t> 시즌 빠른 플레티넘 달성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12</a:t>
            </a:r>
            <a:r>
              <a:rPr lang="ko-KR" altLang="en-US" sz="1300">
                <a:latin typeface="여기어때 잘난체"/>
                <a:ea typeface="여기어때 잘난체"/>
              </a:rPr>
              <a:t>살 </a:t>
            </a:r>
            <a:r>
              <a:rPr lang="en-US" altLang="ko-KR" sz="1300">
                <a:latin typeface="여기어때 잘난체"/>
                <a:ea typeface="여기어때 잘난체"/>
              </a:rPr>
              <a:t>IQ 150 </a:t>
            </a:r>
            <a:r>
              <a:rPr lang="ko-KR" altLang="en-US" sz="1300">
                <a:latin typeface="여기어때 잘난체"/>
                <a:ea typeface="여기어때 잘난체"/>
              </a:rPr>
              <a:t>달성 후 꾸준히 우하향중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1300">
                <a:latin typeface="여기어때 잘난체"/>
                <a:ea typeface="여기어때 잘난체"/>
              </a:rPr>
              <a:t> - </a:t>
            </a:r>
            <a:r>
              <a:rPr lang="ko-KR" altLang="en-US" sz="1300">
                <a:latin typeface="여기어때 잘난체"/>
                <a:ea typeface="여기어때 잘난체"/>
              </a:rPr>
              <a:t>와룡고등학교 스타크래프트 대회 </a:t>
            </a:r>
            <a:r>
              <a:rPr lang="en-US" altLang="ko-KR" sz="1300">
                <a:latin typeface="여기어때 잘난체"/>
                <a:ea typeface="여기어때 잘난체"/>
              </a:rPr>
              <a:t>2</a:t>
            </a:r>
            <a:r>
              <a:rPr lang="ko-KR" altLang="en-US" sz="1300">
                <a:latin typeface="여기어때 잘난체"/>
                <a:ea typeface="여기어때 잘난체"/>
              </a:rPr>
              <a:t>등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양식 조리 기능사 실기 불합격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운전 </a:t>
            </a:r>
            <a:r>
              <a:rPr lang="en-US" altLang="ko-KR" sz="1300">
                <a:latin typeface="여기어때 잘난체"/>
                <a:ea typeface="여기어때 잘난체"/>
              </a:rPr>
              <a:t>3</a:t>
            </a:r>
            <a:r>
              <a:rPr lang="ko-KR" altLang="en-US" sz="1300">
                <a:latin typeface="여기어때 잘난체"/>
                <a:ea typeface="여기어때 잘난체"/>
              </a:rPr>
              <a:t>년 무사고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나쁘지 않은 워드</a:t>
            </a:r>
            <a:r>
              <a:rPr lang="en-US" altLang="ko-KR" sz="1300">
                <a:latin typeface="여기어때 잘난체"/>
                <a:ea typeface="여기어때 잘난체"/>
              </a:rPr>
              <a:t>,</a:t>
            </a:r>
            <a:r>
              <a:rPr lang="ko-KR" altLang="en-US" sz="1300">
                <a:latin typeface="여기어때 잘난체"/>
                <a:ea typeface="여기어때 잘난체"/>
              </a:rPr>
              <a:t> 엑셀</a:t>
            </a:r>
            <a:r>
              <a:rPr lang="en-US" altLang="ko-KR" sz="1300">
                <a:latin typeface="여기어때 잘난체"/>
                <a:ea typeface="여기어때 잘난체"/>
              </a:rPr>
              <a:t>,</a:t>
            </a: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PPT</a:t>
            </a:r>
            <a:r>
              <a:rPr lang="ko-KR" altLang="en-US" sz="1300">
                <a:latin typeface="여기어때 잘난체"/>
                <a:ea typeface="여기어때 잘난체"/>
              </a:rPr>
              <a:t> 활용 능력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 </a:t>
            </a:r>
            <a:r>
              <a:rPr lang="en-US" altLang="ko-KR" sz="1300">
                <a:latin typeface="여기어때 잘난체"/>
                <a:ea typeface="여기어때 잘난체"/>
              </a:rPr>
              <a:t>-</a:t>
            </a:r>
            <a:r>
              <a:rPr lang="ko-KR" altLang="en-US" sz="1300">
                <a:latin typeface="여기어때 잘난체"/>
                <a:ea typeface="여기어때 잘난체"/>
              </a:rPr>
              <a:t> 전분야 넓고 얕은 지식 보유중</a:t>
            </a:r>
            <a:endParaRPr lang="en-US" altLang="ko-KR" sz="1300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2160" y="1720529"/>
            <a:ext cx="22089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2800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상세 정보 </a:t>
            </a:r>
            <a:r>
              <a:rPr lang="en-US" altLang="ko-KR" sz="40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01</a:t>
            </a:r>
            <a:endParaRPr lang="en-US" altLang="ko-KR" sz="4000" b="1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3b5a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2535" y="2343440"/>
            <a:ext cx="3288541" cy="127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생일 </a:t>
            </a:r>
            <a:r>
              <a:rPr lang="en-US" altLang="ko-KR" sz="1300">
                <a:latin typeface="여기어때 잘난체"/>
                <a:ea typeface="여기어때 잘난체"/>
              </a:rPr>
              <a:t>: 1994. 05. 15</a:t>
            </a:r>
            <a:endParaRPr lang="en-US" altLang="ko-KR" sz="13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en-US" altLang="ko-KR" sz="1300">
                <a:latin typeface="여기어때 잘난체"/>
                <a:ea typeface="여기어때 잘난체"/>
              </a:rPr>
              <a:t> </a:t>
            </a:r>
            <a:r>
              <a:rPr lang="ko-KR" altLang="en-US" sz="1300">
                <a:latin typeface="여기어때 잘난체"/>
                <a:ea typeface="여기어때 잘난체"/>
              </a:rPr>
              <a:t>전공 </a:t>
            </a:r>
            <a:r>
              <a:rPr lang="en-US" altLang="ko-KR" sz="1300">
                <a:latin typeface="여기어때 잘난체"/>
                <a:ea typeface="여기어때 잘난체"/>
              </a:rPr>
              <a:t>: </a:t>
            </a:r>
            <a:r>
              <a:rPr lang="ko-KR" altLang="en-US" sz="1300">
                <a:latin typeface="여기어때 잘난체"/>
                <a:ea typeface="여기어때 잘난체"/>
              </a:rPr>
              <a:t>화학공학과</a:t>
            </a:r>
            <a:endParaRPr lang="ko-KR" altLang="en-US" sz="13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en-US" altLang="ko-KR" sz="1300">
                <a:latin typeface="여기어때 잘난체"/>
                <a:ea typeface="여기어때 잘난체"/>
              </a:rPr>
              <a:t> </a:t>
            </a:r>
            <a:r>
              <a:rPr lang="ko-KR" altLang="en-US" sz="1300">
                <a:latin typeface="여기어때 잘난체"/>
                <a:ea typeface="여기어때 잘난체"/>
              </a:rPr>
              <a:t>성격 </a:t>
            </a:r>
            <a:r>
              <a:rPr lang="en-US" altLang="ko-KR" sz="1300">
                <a:latin typeface="여기어때 잘난체"/>
                <a:ea typeface="여기어때 잘난체"/>
              </a:rPr>
              <a:t>: ESFJ</a:t>
            </a:r>
            <a:endParaRPr lang="en-US" altLang="ko-KR" sz="13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노는 거 좋아해요</a:t>
            </a:r>
            <a:r>
              <a:rPr lang="en-US" altLang="ko-KR" sz="1300">
                <a:latin typeface="여기어때 잘난체"/>
                <a:ea typeface="여기어때 잘난체"/>
              </a:rPr>
              <a:t>.</a:t>
            </a:r>
            <a:endParaRPr lang="en-US" altLang="ko-KR" sz="13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ko-KR" altLang="en-US" sz="1300">
                <a:latin typeface="여기어때 잘난체"/>
                <a:ea typeface="여기어때 잘난체"/>
              </a:rPr>
              <a:t>공부하는 거 싫어해요</a:t>
            </a:r>
            <a:r>
              <a:rPr lang="en-US" altLang="ko-KR" sz="1300">
                <a:latin typeface="여기어때 잘난체"/>
                <a:ea typeface="여기어때 잘난체"/>
              </a:rPr>
              <a:t>.</a:t>
            </a:r>
            <a:endParaRPr lang="en-US" altLang="ko-KR" sz="13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endParaRPr lang="en-US" altLang="ko-KR" sz="1300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6460" y="3740358"/>
            <a:ext cx="2202180" cy="69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2800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대외 이력 </a:t>
            </a:r>
            <a:r>
              <a:rPr lang="en-US" altLang="ko-KR" sz="40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3b5af"/>
                </a:solidFill>
                <a:latin typeface="배달의민족 도현"/>
                <a:ea typeface="배달의민족 도현"/>
              </a:rPr>
              <a:t>03</a:t>
            </a:r>
            <a:endParaRPr lang="en-US" altLang="ko-KR" sz="4000" b="1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3b5a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5152" y="4354612"/>
            <a:ext cx="3473661" cy="93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>
                <a:latin typeface="여기어때 잘난체"/>
                <a:ea typeface="여기어때 잘난체"/>
              </a:rPr>
              <a:t> - </a:t>
            </a:r>
            <a:r>
              <a:rPr lang="ko-KR" altLang="en-US" sz="1400">
                <a:latin typeface="여기어때 잘난체"/>
                <a:ea typeface="여기어때 잘난체"/>
              </a:rPr>
              <a:t>경북대학교 화학공학과 과대표</a:t>
            </a:r>
            <a:endParaRPr lang="ko-KR" altLang="en-US" sz="14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ko-KR" altLang="en-US" sz="1400">
                <a:latin typeface="여기어때 잘난체"/>
                <a:ea typeface="여기어때 잘난체"/>
              </a:rPr>
              <a:t> </a:t>
            </a:r>
            <a:r>
              <a:rPr lang="en-US" altLang="ko-KR" sz="1400">
                <a:latin typeface="여기어때 잘난체"/>
                <a:ea typeface="여기어때 잘난체"/>
              </a:rPr>
              <a:t>-</a:t>
            </a:r>
            <a:r>
              <a:rPr lang="ko-KR" altLang="en-US" sz="1400">
                <a:latin typeface="여기어때 잘난체"/>
                <a:ea typeface="여기어때 잘난체"/>
              </a:rPr>
              <a:t> </a:t>
            </a:r>
            <a:r>
              <a:rPr lang="en-US" altLang="ko-KR" sz="1400">
                <a:latin typeface="여기어때 잘난체"/>
                <a:ea typeface="여기어때 잘난체"/>
              </a:rPr>
              <a:t>LS</a:t>
            </a:r>
            <a:r>
              <a:rPr lang="ko-KR" altLang="en-US" sz="1400">
                <a:latin typeface="여기어때 잘난체"/>
                <a:ea typeface="여기어때 잘난체"/>
              </a:rPr>
              <a:t> 회장님 옆에서 밥먹음</a:t>
            </a:r>
            <a:endParaRPr lang="en-US" altLang="ko-KR" sz="14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r>
              <a:rPr lang="ko-KR" altLang="en-US" sz="1400">
                <a:latin typeface="여기어때 잘난체"/>
                <a:ea typeface="여기어때 잘난체"/>
              </a:rPr>
              <a:t> </a:t>
            </a:r>
            <a:r>
              <a:rPr lang="en-US" altLang="ko-KR" sz="1400">
                <a:latin typeface="여기어때 잘난체"/>
                <a:ea typeface="여기어때 잘난체"/>
              </a:rPr>
              <a:t>-</a:t>
            </a:r>
            <a:r>
              <a:rPr lang="ko-KR" altLang="en-US" sz="1400">
                <a:latin typeface="여기어때 잘난체"/>
                <a:ea typeface="여기어때 잘난체"/>
              </a:rPr>
              <a:t> </a:t>
            </a:r>
            <a:r>
              <a:rPr lang="en-US" altLang="ko-KR" sz="1400">
                <a:latin typeface="여기어때 잘난체"/>
                <a:ea typeface="여기어때 잘난체"/>
              </a:rPr>
              <a:t>JAVA</a:t>
            </a:r>
            <a:r>
              <a:rPr lang="ko-KR" altLang="en-US" sz="1400">
                <a:latin typeface="여기어때 잘난체"/>
                <a:ea typeface="여기어때 잘난체"/>
              </a:rPr>
              <a:t> 웹 프로그래밍 국비지원 과정 이수</a:t>
            </a:r>
            <a:endParaRPr lang="ko-KR" altLang="en-US" sz="1400">
              <a:latin typeface="여기어때 잘난체"/>
              <a:ea typeface="여기어때 잘난체"/>
            </a:endParaRPr>
          </a:p>
          <a:p>
            <a:pPr lvl="0" algn="r">
              <a:defRPr/>
            </a:pPr>
            <a:endParaRPr lang="en-US" altLang="ko-KR" sz="1400" spc="-15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4833" y="1850664"/>
            <a:ext cx="129540" cy="1019691"/>
          </a:xfrm>
          <a:prstGeom prst="rect">
            <a:avLst/>
          </a:prstGeom>
          <a:solidFill>
            <a:srgbClr val="73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3b5af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4310" y="3799513"/>
            <a:ext cx="129540" cy="1019691"/>
          </a:xfrm>
          <a:prstGeom prst="rect">
            <a:avLst/>
          </a:prstGeom>
          <a:solidFill>
            <a:srgbClr val="73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u="sng">
              <a:solidFill>
                <a:srgbClr val="73b5af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56877" y="1850664"/>
            <a:ext cx="129540" cy="1019691"/>
          </a:xfrm>
          <a:prstGeom prst="rect">
            <a:avLst/>
          </a:prstGeom>
          <a:solidFill>
            <a:srgbClr val="73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3b5a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57193" y="3791638"/>
            <a:ext cx="129540" cy="1019691"/>
          </a:xfrm>
          <a:prstGeom prst="rect">
            <a:avLst/>
          </a:prstGeom>
          <a:solidFill>
            <a:srgbClr val="73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3b5af"/>
              </a:solidFill>
            </a:endParaRPr>
          </a:p>
        </p:txBody>
      </p:sp>
      <p:sp>
        <p:nvSpPr>
          <p:cNvPr id="63" name="TextBox 30"/>
          <p:cNvSpPr txBox="1"/>
          <p:nvPr/>
        </p:nvSpPr>
        <p:spPr>
          <a:xfrm>
            <a:off x="3342321" y="189105"/>
            <a:ext cx="5507356" cy="44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 spc="-15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/>
                <a:ea typeface="배달의민족 도현"/>
              </a:rPr>
              <a:t>입열구 전문가</a:t>
            </a:r>
            <a:endParaRPr lang="ko-KR" altLang="en-US" sz="2300" b="1" spc="-150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5"/>
          <a:srcRect l="14910" t="25100" r="27530" b="20420"/>
          <a:stretch>
            <a:fillRect/>
          </a:stretch>
        </p:blipFill>
        <p:spPr>
          <a:xfrm>
            <a:off x="1158008" y="5143883"/>
            <a:ext cx="2906696" cy="1547570"/>
          </a:xfrm>
          <a:prstGeom prst="rect">
            <a:avLst/>
          </a:prstGeom>
        </p:spPr>
      </p:pic>
      <p:cxnSp>
        <p:nvCxnSpPr>
          <p:cNvPr id="67" name=""/>
          <p:cNvCxnSpPr/>
          <p:nvPr/>
        </p:nvCxnSpPr>
        <p:spPr>
          <a:xfrm rot="10800000" flipV="1">
            <a:off x="919787" y="5603396"/>
            <a:ext cx="351174" cy="96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 txBox="1"/>
          <p:nvPr/>
        </p:nvSpPr>
        <p:spPr>
          <a:xfrm>
            <a:off x="506075" y="5449454"/>
            <a:ext cx="672658" cy="4526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LS </a:t>
            </a:r>
            <a:endParaRPr lang="ko-KR" altLang="en-US" sz="1200" b="1"/>
          </a:p>
          <a:p>
            <a:pPr>
              <a:defRPr/>
            </a:pPr>
            <a:r>
              <a:rPr lang="ko-KR" altLang="en-US" sz="1200" b="1"/>
              <a:t>회장님</a:t>
            </a:r>
            <a:endParaRPr lang="ko-KR" alt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104</ep:Words>
  <ep:PresentationFormat>와이드스크린</ep:PresentationFormat>
  <ep:Paragraphs>25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2016-03-08T01:06:52.000</dcterms:created>
  <dc:creator>JIHOON Lee</dc:creator>
  <cp:lastModifiedBy>rkd02</cp:lastModifiedBy>
  <dcterms:modified xsi:type="dcterms:W3CDTF">2021-01-28T05:13:41.520</dcterms:modified>
  <cp:revision>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