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66" r:id="rId5"/>
    <p:sldId id="268" r:id="rId6"/>
    <p:sldId id="269" r:id="rId7"/>
    <p:sldId id="270" r:id="rId8"/>
    <p:sldId id="272" r:id="rId9"/>
    <p:sldId id="271" r:id="rId10"/>
    <p:sldId id="273" r:id="rId11"/>
    <p:sldId id="274" r:id="rId12"/>
    <p:sldId id="280" r:id="rId13"/>
    <p:sldId id="285" r:id="rId14"/>
    <p:sldId id="283" r:id="rId15"/>
    <p:sldId id="286" r:id="rId16"/>
    <p:sldId id="284" r:id="rId17"/>
    <p:sldId id="291" r:id="rId18"/>
    <p:sldId id="289" r:id="rId19"/>
    <p:sldId id="294" r:id="rId20"/>
    <p:sldId id="293" r:id="rId21"/>
    <p:sldId id="299" r:id="rId22"/>
    <p:sldId id="300" r:id="rId23"/>
    <p:sldId id="278" r:id="rId24"/>
    <p:sldId id="301" r:id="rId25"/>
    <p:sldId id="302" r:id="rId26"/>
    <p:sldId id="288" r:id="rId27"/>
    <p:sldId id="295" r:id="rId28"/>
    <p:sldId id="296" r:id="rId29"/>
    <p:sldId id="297" r:id="rId30"/>
    <p:sldId id="304" r:id="rId31"/>
    <p:sldId id="303" r:id="rId32"/>
    <p:sldId id="282" r:id="rId33"/>
    <p:sldId id="281" r:id="rId34"/>
    <p:sldId id="306" r:id="rId35"/>
    <p:sldId id="275" r:id="rId36"/>
    <p:sldId id="26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6C"/>
    <a:srgbClr val="001545"/>
    <a:srgbClr val="FBFBFD"/>
    <a:srgbClr val="F6F9E7"/>
    <a:srgbClr val="F9F9E5"/>
    <a:srgbClr val="F9FBEF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BF1893-CA71-4F72-9773-CF94C0B22722}" v="122" dt="2025-01-10T04:08:19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jooau@gmail.com" userId="3d9af6ea28041ef9" providerId="LiveId" clId="{F2BF1893-CA71-4F72-9773-CF94C0B22722}"/>
    <pc:docChg chg="undo custSel addSld delSld modSld sldOrd">
      <pc:chgData name="wonjooau@gmail.com" userId="3d9af6ea28041ef9" providerId="LiveId" clId="{F2BF1893-CA71-4F72-9773-CF94C0B22722}" dt="2025-01-10T04:09:22.572" v="3866" actId="47"/>
      <pc:docMkLst>
        <pc:docMk/>
      </pc:docMkLst>
      <pc:sldChg chg="addSp delSp modSp mod ord">
        <pc:chgData name="wonjooau@gmail.com" userId="3d9af6ea28041ef9" providerId="LiveId" clId="{F2BF1893-CA71-4F72-9773-CF94C0B22722}" dt="2025-01-10T01:12:58.414" v="478" actId="1076"/>
        <pc:sldMkLst>
          <pc:docMk/>
          <pc:sldMk cId="4234891981" sldId="256"/>
        </pc:sldMkLst>
        <pc:spChg chg="add del mod">
          <ac:chgData name="wonjooau@gmail.com" userId="3d9af6ea28041ef9" providerId="LiveId" clId="{F2BF1893-CA71-4F72-9773-CF94C0B22722}" dt="2025-01-10T01:04:22.153" v="237"/>
          <ac:spMkLst>
            <pc:docMk/>
            <pc:sldMk cId="4234891981" sldId="256"/>
            <ac:spMk id="2" creationId="{CC82A6A4-FF0A-BB4D-C833-FAAC52F7D95E}"/>
          </ac:spMkLst>
        </pc:spChg>
        <pc:spChg chg="add del mod">
          <ac:chgData name="wonjooau@gmail.com" userId="3d9af6ea28041ef9" providerId="LiveId" clId="{F2BF1893-CA71-4F72-9773-CF94C0B22722}" dt="2025-01-10T01:07:04.344" v="297" actId="478"/>
          <ac:spMkLst>
            <pc:docMk/>
            <pc:sldMk cId="4234891981" sldId="256"/>
            <ac:spMk id="3" creationId="{B4AEB2D1-F6CE-49BD-E17D-F426F27728A2}"/>
          </ac:spMkLst>
        </pc:spChg>
        <pc:spChg chg="mod">
          <ac:chgData name="wonjooau@gmail.com" userId="3d9af6ea28041ef9" providerId="LiveId" clId="{F2BF1893-CA71-4F72-9773-CF94C0B22722}" dt="2025-01-10T01:03:10.859" v="184" actId="20577"/>
          <ac:spMkLst>
            <pc:docMk/>
            <pc:sldMk cId="4234891981" sldId="256"/>
            <ac:spMk id="5" creationId="{914476F6-D22C-4E0F-996C-661BF4BCD0F3}"/>
          </ac:spMkLst>
        </pc:spChg>
        <pc:spChg chg="add del">
          <ac:chgData name="wonjooau@gmail.com" userId="3d9af6ea28041ef9" providerId="LiveId" clId="{F2BF1893-CA71-4F72-9773-CF94C0B22722}" dt="2025-01-10T01:06:07.056" v="266" actId="478"/>
          <ac:spMkLst>
            <pc:docMk/>
            <pc:sldMk cId="4234891981" sldId="256"/>
            <ac:spMk id="8" creationId="{EB8F65F1-C77C-D7C2-50C4-C6CCF518B518}"/>
          </ac:spMkLst>
        </pc:spChg>
        <pc:spChg chg="add del mod">
          <ac:chgData name="wonjooau@gmail.com" userId="3d9af6ea28041ef9" providerId="LiveId" clId="{F2BF1893-CA71-4F72-9773-CF94C0B22722}" dt="2025-01-10T01:06:43.861" v="294" actId="478"/>
          <ac:spMkLst>
            <pc:docMk/>
            <pc:sldMk cId="4234891981" sldId="256"/>
            <ac:spMk id="10" creationId="{A3B83D3D-E5AB-23B4-FA91-FBE8D8972033}"/>
          </ac:spMkLst>
        </pc:spChg>
        <pc:spChg chg="add del mod">
          <ac:chgData name="wonjooau@gmail.com" userId="3d9af6ea28041ef9" providerId="LiveId" clId="{F2BF1893-CA71-4F72-9773-CF94C0B22722}" dt="2025-01-10T01:09:23.284" v="365"/>
          <ac:spMkLst>
            <pc:docMk/>
            <pc:sldMk cId="4234891981" sldId="256"/>
            <ac:spMk id="11" creationId="{71ECD9F1-A41E-16E6-FEC9-046D5EF88802}"/>
          </ac:spMkLst>
        </pc:spChg>
        <pc:spChg chg="add del mod">
          <ac:chgData name="wonjooau@gmail.com" userId="3d9af6ea28041ef9" providerId="LiveId" clId="{F2BF1893-CA71-4F72-9773-CF94C0B22722}" dt="2025-01-10T01:09:59.848" v="423" actId="478"/>
          <ac:spMkLst>
            <pc:docMk/>
            <pc:sldMk cId="4234891981" sldId="256"/>
            <ac:spMk id="13" creationId="{F0931473-54EC-2110-136B-2D4439F936AE}"/>
          </ac:spMkLst>
        </pc:spChg>
        <pc:spChg chg="add mod">
          <ac:chgData name="wonjooau@gmail.com" userId="3d9af6ea28041ef9" providerId="LiveId" clId="{F2BF1893-CA71-4F72-9773-CF94C0B22722}" dt="2025-01-10T01:12:58.414" v="478" actId="1076"/>
          <ac:spMkLst>
            <pc:docMk/>
            <pc:sldMk cId="4234891981" sldId="256"/>
            <ac:spMk id="14" creationId="{5AD1ED55-551D-149A-E7E1-FE7916BEB126}"/>
          </ac:spMkLst>
        </pc:spChg>
      </pc:sldChg>
      <pc:sldChg chg="del">
        <pc:chgData name="wonjooau@gmail.com" userId="3d9af6ea28041ef9" providerId="LiveId" clId="{F2BF1893-CA71-4F72-9773-CF94C0B22722}" dt="2025-01-10T02:23:29.084" v="2254" actId="47"/>
        <pc:sldMkLst>
          <pc:docMk/>
          <pc:sldMk cId="1811090039" sldId="258"/>
        </pc:sldMkLst>
      </pc:sldChg>
      <pc:sldChg chg="del">
        <pc:chgData name="wonjooau@gmail.com" userId="3d9af6ea28041ef9" providerId="LiveId" clId="{F2BF1893-CA71-4F72-9773-CF94C0B22722}" dt="2025-01-10T02:23:25.830" v="2251" actId="47"/>
        <pc:sldMkLst>
          <pc:docMk/>
          <pc:sldMk cId="3248876413" sldId="259"/>
        </pc:sldMkLst>
      </pc:sldChg>
      <pc:sldChg chg="del">
        <pc:chgData name="wonjooau@gmail.com" userId="3d9af6ea28041ef9" providerId="LiveId" clId="{F2BF1893-CA71-4F72-9773-CF94C0B22722}" dt="2025-01-10T02:23:26.927" v="2252" actId="47"/>
        <pc:sldMkLst>
          <pc:docMk/>
          <pc:sldMk cId="23810542" sldId="260"/>
        </pc:sldMkLst>
      </pc:sldChg>
      <pc:sldChg chg="modSp mod">
        <pc:chgData name="wonjooau@gmail.com" userId="3d9af6ea28041ef9" providerId="LiveId" clId="{F2BF1893-CA71-4F72-9773-CF94C0B22722}" dt="2025-01-10T01:10:41.171" v="447" actId="20577"/>
        <pc:sldMkLst>
          <pc:docMk/>
          <pc:sldMk cId="2595253793" sldId="262"/>
        </pc:sldMkLst>
        <pc:spChg chg="mod">
          <ac:chgData name="wonjooau@gmail.com" userId="3d9af6ea28041ef9" providerId="LiveId" clId="{F2BF1893-CA71-4F72-9773-CF94C0B22722}" dt="2025-01-10T01:10:41.171" v="447" actId="20577"/>
          <ac:spMkLst>
            <pc:docMk/>
            <pc:sldMk cId="2595253793" sldId="262"/>
            <ac:spMk id="5" creationId="{914476F6-D22C-4E0F-996C-661BF4BCD0F3}"/>
          </ac:spMkLst>
        </pc:spChg>
      </pc:sldChg>
      <pc:sldChg chg="addSp modSp mod ord">
        <pc:chgData name="wonjooau@gmail.com" userId="3d9af6ea28041ef9" providerId="LiveId" clId="{F2BF1893-CA71-4F72-9773-CF94C0B22722}" dt="2025-01-10T01:22:11.425" v="902" actId="20577"/>
        <pc:sldMkLst>
          <pc:docMk/>
          <pc:sldMk cId="1552968504" sldId="263"/>
        </pc:sldMkLst>
        <pc:spChg chg="add mod">
          <ac:chgData name="wonjooau@gmail.com" userId="3d9af6ea28041ef9" providerId="LiveId" clId="{F2BF1893-CA71-4F72-9773-CF94C0B22722}" dt="2025-01-10T01:02:58.178" v="170" actId="1076"/>
          <ac:spMkLst>
            <pc:docMk/>
            <pc:sldMk cId="1552968504" sldId="263"/>
            <ac:spMk id="2" creationId="{AB4DB7E6-3DE3-1907-39B0-6CDF0599C36F}"/>
          </ac:spMkLst>
        </pc:spChg>
        <pc:spChg chg="add mod">
          <ac:chgData name="wonjooau@gmail.com" userId="3d9af6ea28041ef9" providerId="LiveId" clId="{F2BF1893-CA71-4F72-9773-CF94C0B22722}" dt="2025-01-10T01:22:11.425" v="902" actId="20577"/>
          <ac:spMkLst>
            <pc:docMk/>
            <pc:sldMk cId="1552968504" sldId="263"/>
            <ac:spMk id="3" creationId="{2053B4D2-0D8B-0BA7-93C3-2775B9288C97}"/>
          </ac:spMkLst>
        </pc:spChg>
      </pc:sldChg>
      <pc:sldChg chg="modSp del mod">
        <pc:chgData name="wonjooau@gmail.com" userId="3d9af6ea28041ef9" providerId="LiveId" clId="{F2BF1893-CA71-4F72-9773-CF94C0B22722}" dt="2025-01-10T02:23:30.132" v="2255" actId="47"/>
        <pc:sldMkLst>
          <pc:docMk/>
          <pc:sldMk cId="2988977598" sldId="264"/>
        </pc:sldMkLst>
        <pc:spChg chg="mod">
          <ac:chgData name="wonjooau@gmail.com" userId="3d9af6ea28041ef9" providerId="LiveId" clId="{F2BF1893-CA71-4F72-9773-CF94C0B22722}" dt="2025-01-10T01:00:13.089" v="50"/>
          <ac:spMkLst>
            <pc:docMk/>
            <pc:sldMk cId="2988977598" sldId="264"/>
            <ac:spMk id="4" creationId="{4EC2E602-AF99-44C7-9B46-9CD7539168D4}"/>
          </ac:spMkLst>
        </pc:spChg>
      </pc:sldChg>
      <pc:sldChg chg="del">
        <pc:chgData name="wonjooau@gmail.com" userId="3d9af6ea28041ef9" providerId="LiveId" clId="{F2BF1893-CA71-4F72-9773-CF94C0B22722}" dt="2025-01-10T02:23:28.157" v="2253" actId="47"/>
        <pc:sldMkLst>
          <pc:docMk/>
          <pc:sldMk cId="91280977" sldId="265"/>
        </pc:sldMkLst>
      </pc:sldChg>
      <pc:sldChg chg="addSp modSp add mod setBg">
        <pc:chgData name="wonjooau@gmail.com" userId="3d9af6ea28041ef9" providerId="LiveId" clId="{F2BF1893-CA71-4F72-9773-CF94C0B22722}" dt="2025-01-10T01:14:41.290" v="519" actId="1076"/>
        <pc:sldMkLst>
          <pc:docMk/>
          <pc:sldMk cId="3409554591" sldId="266"/>
        </pc:sldMkLst>
        <pc:spChg chg="add mod">
          <ac:chgData name="wonjooau@gmail.com" userId="3d9af6ea28041ef9" providerId="LiveId" clId="{F2BF1893-CA71-4F72-9773-CF94C0B22722}" dt="2025-01-10T01:14:41.290" v="519" actId="1076"/>
          <ac:spMkLst>
            <pc:docMk/>
            <pc:sldMk cId="3409554591" sldId="266"/>
            <ac:spMk id="2" creationId="{8BB3D0BE-7AF6-892D-CD0F-5907EF9CA872}"/>
          </ac:spMkLst>
        </pc:spChg>
        <pc:spChg chg="mod">
          <ac:chgData name="wonjooau@gmail.com" userId="3d9af6ea28041ef9" providerId="LiveId" clId="{F2BF1893-CA71-4F72-9773-CF94C0B22722}" dt="2025-01-10T01:03:23.159" v="201" actId="20577"/>
          <ac:spMkLst>
            <pc:docMk/>
            <pc:sldMk cId="3409554591" sldId="266"/>
            <ac:spMk id="5" creationId="{4C112255-B100-3E0D-AABE-24EFEEE218F4}"/>
          </ac:spMkLst>
        </pc:spChg>
      </pc:sldChg>
      <pc:sldChg chg="modSp add mod ord setBg">
        <pc:chgData name="wonjooau@gmail.com" userId="3d9af6ea28041ef9" providerId="LiveId" clId="{F2BF1893-CA71-4F72-9773-CF94C0B22722}" dt="2025-01-10T02:44:41.021" v="3046"/>
        <pc:sldMkLst>
          <pc:docMk/>
          <pc:sldMk cId="2880005840" sldId="267"/>
        </pc:sldMkLst>
        <pc:spChg chg="mod">
          <ac:chgData name="wonjooau@gmail.com" userId="3d9af6ea28041ef9" providerId="LiveId" clId="{F2BF1893-CA71-4F72-9773-CF94C0B22722}" dt="2025-01-10T01:15:35.984" v="548" actId="20577"/>
          <ac:spMkLst>
            <pc:docMk/>
            <pc:sldMk cId="2880005840" sldId="267"/>
            <ac:spMk id="5" creationId="{3D6D7897-C9E1-29C6-8828-18264CF80E9E}"/>
          </ac:spMkLst>
        </pc:spChg>
        <pc:spChg chg="mod">
          <ac:chgData name="wonjooau@gmail.com" userId="3d9af6ea28041ef9" providerId="LiveId" clId="{F2BF1893-CA71-4F72-9773-CF94C0B22722}" dt="2025-01-10T01:15:53.438" v="599" actId="1076"/>
          <ac:spMkLst>
            <pc:docMk/>
            <pc:sldMk cId="2880005840" sldId="267"/>
            <ac:spMk id="14" creationId="{B3222C68-1571-B2E5-C09F-B69991E2BDE4}"/>
          </ac:spMkLst>
        </pc:spChg>
      </pc:sldChg>
      <pc:sldChg chg="addSp delSp modSp add mod ord setBg">
        <pc:chgData name="wonjooau@gmail.com" userId="3d9af6ea28041ef9" providerId="LiveId" clId="{F2BF1893-CA71-4F72-9773-CF94C0B22722}" dt="2025-01-10T01:17:13.963" v="639" actId="208"/>
        <pc:sldMkLst>
          <pc:docMk/>
          <pc:sldMk cId="2634261214" sldId="268"/>
        </pc:sldMkLst>
        <pc:spChg chg="add mod">
          <ac:chgData name="wonjooau@gmail.com" userId="3d9af6ea28041ef9" providerId="LiveId" clId="{F2BF1893-CA71-4F72-9773-CF94C0B22722}" dt="2025-01-10T01:17:13.963" v="639" actId="208"/>
          <ac:spMkLst>
            <pc:docMk/>
            <pc:sldMk cId="2634261214" sldId="268"/>
            <ac:spMk id="2" creationId="{65479582-32B0-A1C2-0ED6-2DAB14E9E1F7}"/>
          </ac:spMkLst>
        </pc:spChg>
        <pc:spChg chg="mod">
          <ac:chgData name="wonjooau@gmail.com" userId="3d9af6ea28041ef9" providerId="LiveId" clId="{F2BF1893-CA71-4F72-9773-CF94C0B22722}" dt="2025-01-10T01:15:20.077" v="539" actId="20577"/>
          <ac:spMkLst>
            <pc:docMk/>
            <pc:sldMk cId="2634261214" sldId="268"/>
            <ac:spMk id="5" creationId="{936DD132-CC49-8724-3F31-FC87C4BB680F}"/>
          </ac:spMkLst>
        </pc:spChg>
        <pc:spChg chg="del mod">
          <ac:chgData name="wonjooau@gmail.com" userId="3d9af6ea28041ef9" providerId="LiveId" clId="{F2BF1893-CA71-4F72-9773-CF94C0B22722}" dt="2025-01-10T01:16:20.752" v="607" actId="478"/>
          <ac:spMkLst>
            <pc:docMk/>
            <pc:sldMk cId="2634261214" sldId="268"/>
            <ac:spMk id="14" creationId="{8AAC77DD-5162-7671-2CCE-DB21A714BEAC}"/>
          </ac:spMkLst>
        </pc:spChg>
      </pc:sldChg>
      <pc:sldChg chg="modSp add mod">
        <pc:chgData name="wonjooau@gmail.com" userId="3d9af6ea28041ef9" providerId="LiveId" clId="{F2BF1893-CA71-4F72-9773-CF94C0B22722}" dt="2025-01-10T01:18:32.588" v="710" actId="1076"/>
        <pc:sldMkLst>
          <pc:docMk/>
          <pc:sldMk cId="2038531883" sldId="269"/>
        </pc:sldMkLst>
        <pc:spChg chg="mod">
          <ac:chgData name="wonjooau@gmail.com" userId="3d9af6ea28041ef9" providerId="LiveId" clId="{F2BF1893-CA71-4F72-9773-CF94C0B22722}" dt="2025-01-10T01:18:32.588" v="710" actId="1076"/>
          <ac:spMkLst>
            <pc:docMk/>
            <pc:sldMk cId="2038531883" sldId="269"/>
            <ac:spMk id="2" creationId="{00E657ED-DD3C-C626-1A57-9438C7067C3F}"/>
          </ac:spMkLst>
        </pc:spChg>
        <pc:spChg chg="mod">
          <ac:chgData name="wonjooau@gmail.com" userId="3d9af6ea28041ef9" providerId="LiveId" clId="{F2BF1893-CA71-4F72-9773-CF94C0B22722}" dt="2025-01-10T01:17:55.443" v="666" actId="20577"/>
          <ac:spMkLst>
            <pc:docMk/>
            <pc:sldMk cId="2038531883" sldId="269"/>
            <ac:spMk id="5" creationId="{E789A25B-3F95-A5DC-E84B-2DDAB9086881}"/>
          </ac:spMkLst>
        </pc:spChg>
      </pc:sldChg>
      <pc:sldChg chg="modSp add mod">
        <pc:chgData name="wonjooau@gmail.com" userId="3d9af6ea28041ef9" providerId="LiveId" clId="{F2BF1893-CA71-4F72-9773-CF94C0B22722}" dt="2025-01-10T01:19:41.196" v="763" actId="1076"/>
        <pc:sldMkLst>
          <pc:docMk/>
          <pc:sldMk cId="2270542637" sldId="270"/>
        </pc:sldMkLst>
        <pc:spChg chg="mod">
          <ac:chgData name="wonjooau@gmail.com" userId="3d9af6ea28041ef9" providerId="LiveId" clId="{F2BF1893-CA71-4F72-9773-CF94C0B22722}" dt="2025-01-10T01:19:41.196" v="763" actId="1076"/>
          <ac:spMkLst>
            <pc:docMk/>
            <pc:sldMk cId="2270542637" sldId="270"/>
            <ac:spMk id="2" creationId="{04C7713A-D5B4-B32F-20AB-69D48AD6E96C}"/>
          </ac:spMkLst>
        </pc:spChg>
        <pc:spChg chg="mod">
          <ac:chgData name="wonjooau@gmail.com" userId="3d9af6ea28041ef9" providerId="LiveId" clId="{F2BF1893-CA71-4F72-9773-CF94C0B22722}" dt="2025-01-10T01:17:42.994" v="656" actId="20577"/>
          <ac:spMkLst>
            <pc:docMk/>
            <pc:sldMk cId="2270542637" sldId="270"/>
            <ac:spMk id="5" creationId="{9F66B10C-0F37-6522-C382-E64265CBA076}"/>
          </ac:spMkLst>
        </pc:spChg>
      </pc:sldChg>
      <pc:sldChg chg="addSp delSp modSp add mod ord">
        <pc:chgData name="wonjooau@gmail.com" userId="3d9af6ea28041ef9" providerId="LiveId" clId="{F2BF1893-CA71-4F72-9773-CF94C0B22722}" dt="2025-01-10T01:45:25.451" v="1107" actId="2710"/>
        <pc:sldMkLst>
          <pc:docMk/>
          <pc:sldMk cId="3449667333" sldId="271"/>
        </pc:sldMkLst>
        <pc:spChg chg="del mod">
          <ac:chgData name="wonjooau@gmail.com" userId="3d9af6ea28041ef9" providerId="LiveId" clId="{F2BF1893-CA71-4F72-9773-CF94C0B22722}" dt="2025-01-10T01:43:59.712" v="997" actId="478"/>
          <ac:spMkLst>
            <pc:docMk/>
            <pc:sldMk cId="3449667333" sldId="271"/>
            <ac:spMk id="2" creationId="{347815F2-B308-E25A-E07E-E8FC613148F7}"/>
          </ac:spMkLst>
        </pc:spChg>
        <pc:spChg chg="add del mod">
          <ac:chgData name="wonjooau@gmail.com" userId="3d9af6ea28041ef9" providerId="LiveId" clId="{F2BF1893-CA71-4F72-9773-CF94C0B22722}" dt="2025-01-10T01:43:08.074" v="983" actId="478"/>
          <ac:spMkLst>
            <pc:docMk/>
            <pc:sldMk cId="3449667333" sldId="271"/>
            <ac:spMk id="3" creationId="{4DA3B78C-33A6-BFB9-A504-5693F7C4ED9F}"/>
          </ac:spMkLst>
        </pc:spChg>
        <pc:spChg chg="mod">
          <ac:chgData name="wonjooau@gmail.com" userId="3d9af6ea28041ef9" providerId="LiveId" clId="{F2BF1893-CA71-4F72-9773-CF94C0B22722}" dt="2025-01-10T01:43:35.080" v="995" actId="20577"/>
          <ac:spMkLst>
            <pc:docMk/>
            <pc:sldMk cId="3449667333" sldId="271"/>
            <ac:spMk id="5" creationId="{D00380FB-FFEB-5193-693A-C3FF604286B2}"/>
          </ac:spMkLst>
        </pc:spChg>
        <pc:spChg chg="add mod">
          <ac:chgData name="wonjooau@gmail.com" userId="3d9af6ea28041ef9" providerId="LiveId" clId="{F2BF1893-CA71-4F72-9773-CF94C0B22722}" dt="2025-01-10T01:45:25.451" v="1107" actId="2710"/>
          <ac:spMkLst>
            <pc:docMk/>
            <pc:sldMk cId="3449667333" sldId="271"/>
            <ac:spMk id="8" creationId="{6F0532BB-BBE5-388D-31E3-D0363BF2A28B}"/>
          </ac:spMkLst>
        </pc:spChg>
      </pc:sldChg>
      <pc:sldChg chg="modSp add mod ord">
        <pc:chgData name="wonjooau@gmail.com" userId="3d9af6ea28041ef9" providerId="LiveId" clId="{F2BF1893-CA71-4F72-9773-CF94C0B22722}" dt="2025-01-10T02:43:48.903" v="3042" actId="20577"/>
        <pc:sldMkLst>
          <pc:docMk/>
          <pc:sldMk cId="3981609518" sldId="272"/>
        </pc:sldMkLst>
        <pc:spChg chg="mod">
          <ac:chgData name="wonjooau@gmail.com" userId="3d9af6ea28041ef9" providerId="LiveId" clId="{F2BF1893-CA71-4F72-9773-CF94C0B22722}" dt="2025-01-10T02:43:48.903" v="3042" actId="20577"/>
          <ac:spMkLst>
            <pc:docMk/>
            <pc:sldMk cId="3981609518" sldId="272"/>
            <ac:spMk id="2" creationId="{D6BF1856-6820-DF26-97E7-B3EC3DFF9E8C}"/>
          </ac:spMkLst>
        </pc:spChg>
      </pc:sldChg>
      <pc:sldChg chg="addSp delSp modSp add mod">
        <pc:chgData name="wonjooau@gmail.com" userId="3d9af6ea28041ef9" providerId="LiveId" clId="{F2BF1893-CA71-4F72-9773-CF94C0B22722}" dt="2025-01-10T02:03:46.165" v="1414" actId="20577"/>
        <pc:sldMkLst>
          <pc:docMk/>
          <pc:sldMk cId="3986503860" sldId="273"/>
        </pc:sldMkLst>
        <pc:spChg chg="del">
          <ac:chgData name="wonjooau@gmail.com" userId="3d9af6ea28041ef9" providerId="LiveId" clId="{F2BF1893-CA71-4F72-9773-CF94C0B22722}" dt="2025-01-10T01:45:48.727" v="1130" actId="478"/>
          <ac:spMkLst>
            <pc:docMk/>
            <pc:sldMk cId="3986503860" sldId="273"/>
            <ac:spMk id="2" creationId="{B673B683-16E8-AFC4-6CA1-8AE09FF3CE1F}"/>
          </ac:spMkLst>
        </pc:spChg>
        <pc:spChg chg="mod">
          <ac:chgData name="wonjooau@gmail.com" userId="3d9af6ea28041ef9" providerId="LiveId" clId="{F2BF1893-CA71-4F72-9773-CF94C0B22722}" dt="2025-01-10T01:45:46.857" v="1129" actId="20577"/>
          <ac:spMkLst>
            <pc:docMk/>
            <pc:sldMk cId="3986503860" sldId="273"/>
            <ac:spMk id="5" creationId="{AEDC68E1-5D9E-E847-A81C-BBF675BF009C}"/>
          </ac:spMkLst>
        </pc:spChg>
        <pc:spChg chg="add mod">
          <ac:chgData name="wonjooau@gmail.com" userId="3d9af6ea28041ef9" providerId="LiveId" clId="{F2BF1893-CA71-4F72-9773-CF94C0B22722}" dt="2025-01-10T02:03:46.165" v="1414" actId="20577"/>
          <ac:spMkLst>
            <pc:docMk/>
            <pc:sldMk cId="3986503860" sldId="273"/>
            <ac:spMk id="10" creationId="{FD4C08CE-7013-7E04-3B19-991A9E3972C5}"/>
          </ac:spMkLst>
        </pc:spChg>
        <pc:spChg chg="add mod">
          <ac:chgData name="wonjooau@gmail.com" userId="3d9af6ea28041ef9" providerId="LiveId" clId="{F2BF1893-CA71-4F72-9773-CF94C0B22722}" dt="2025-01-10T02:02:57.723" v="1406" actId="1076"/>
          <ac:spMkLst>
            <pc:docMk/>
            <pc:sldMk cId="3986503860" sldId="273"/>
            <ac:spMk id="11" creationId="{7F87C767-27C4-C4A5-F3B7-0835FEBCA525}"/>
          </ac:spMkLst>
        </pc:spChg>
        <pc:graphicFrameChg chg="add del mod modGraphic">
          <ac:chgData name="wonjooau@gmail.com" userId="3d9af6ea28041ef9" providerId="LiveId" clId="{F2BF1893-CA71-4F72-9773-CF94C0B22722}" dt="2025-01-10T01:48:13.317" v="1183" actId="478"/>
          <ac:graphicFrameMkLst>
            <pc:docMk/>
            <pc:sldMk cId="3986503860" sldId="273"/>
            <ac:graphicFrameMk id="3" creationId="{FC321DE0-2D1C-89DB-454B-8B2EC24B6517}"/>
          </ac:graphicFrameMkLst>
        </pc:graphicFrameChg>
        <pc:graphicFrameChg chg="add mod modGraphic">
          <ac:chgData name="wonjooau@gmail.com" userId="3d9af6ea28041ef9" providerId="LiveId" clId="{F2BF1893-CA71-4F72-9773-CF94C0B22722}" dt="2025-01-10T02:01:56.243" v="1378" actId="1076"/>
          <ac:graphicFrameMkLst>
            <pc:docMk/>
            <pc:sldMk cId="3986503860" sldId="273"/>
            <ac:graphicFrameMk id="8" creationId="{09F60197-5D02-423F-A9E8-F6772ED434B2}"/>
          </ac:graphicFrameMkLst>
        </pc:graphicFrameChg>
      </pc:sldChg>
      <pc:sldChg chg="addSp delSp modSp add mod">
        <pc:chgData name="wonjooau@gmail.com" userId="3d9af6ea28041ef9" providerId="LiveId" clId="{F2BF1893-CA71-4F72-9773-CF94C0B22722}" dt="2025-01-10T03:58:15.996" v="3526"/>
        <pc:sldMkLst>
          <pc:docMk/>
          <pc:sldMk cId="3404325018" sldId="274"/>
        </pc:sldMkLst>
        <pc:spChg chg="del">
          <ac:chgData name="wonjooau@gmail.com" userId="3d9af6ea28041ef9" providerId="LiveId" clId="{F2BF1893-CA71-4F72-9773-CF94C0B22722}" dt="2025-01-10T02:03:21.447" v="1408" actId="478"/>
          <ac:spMkLst>
            <pc:docMk/>
            <pc:sldMk cId="3404325018" sldId="274"/>
            <ac:spMk id="2" creationId="{E7414446-09F9-53E3-AEE2-8DFC2226E4C2}"/>
          </ac:spMkLst>
        </pc:spChg>
        <pc:spChg chg="add mod">
          <ac:chgData name="wonjooau@gmail.com" userId="3d9af6ea28041ef9" providerId="LiveId" clId="{F2BF1893-CA71-4F72-9773-CF94C0B22722}" dt="2025-01-10T02:05:45.837" v="1488" actId="1076"/>
          <ac:spMkLst>
            <pc:docMk/>
            <pc:sldMk cId="3404325018" sldId="274"/>
            <ac:spMk id="3" creationId="{54AE827A-FFAA-F1C1-D2EE-1636064B2F3A}"/>
          </ac:spMkLst>
        </pc:spChg>
        <pc:spChg chg="mod">
          <ac:chgData name="wonjooau@gmail.com" userId="3d9af6ea28041ef9" providerId="LiveId" clId="{F2BF1893-CA71-4F72-9773-CF94C0B22722}" dt="2025-01-10T03:58:15.996" v="3526"/>
          <ac:spMkLst>
            <pc:docMk/>
            <pc:sldMk cId="3404325018" sldId="274"/>
            <ac:spMk id="5" creationId="{06185B7D-31C8-2C42-3DDD-4E818CE75385}"/>
          </ac:spMkLst>
        </pc:spChg>
      </pc:sldChg>
      <pc:sldChg chg="modSp add mod">
        <pc:chgData name="wonjooau@gmail.com" userId="3d9af6ea28041ef9" providerId="LiveId" clId="{F2BF1893-CA71-4F72-9773-CF94C0B22722}" dt="2025-01-10T02:23:09.203" v="2249" actId="1076"/>
        <pc:sldMkLst>
          <pc:docMk/>
          <pc:sldMk cId="1853508885" sldId="275"/>
        </pc:sldMkLst>
        <pc:spChg chg="mod">
          <ac:chgData name="wonjooau@gmail.com" userId="3d9af6ea28041ef9" providerId="LiveId" clId="{F2BF1893-CA71-4F72-9773-CF94C0B22722}" dt="2025-01-10T02:23:09.203" v="2249" actId="1076"/>
          <ac:spMkLst>
            <pc:docMk/>
            <pc:sldMk cId="1853508885" sldId="275"/>
            <ac:spMk id="2" creationId="{DB78EA83-AD2C-F124-74E6-EE994F5BDD60}"/>
          </ac:spMkLst>
        </pc:spChg>
        <pc:spChg chg="mod">
          <ac:chgData name="wonjooau@gmail.com" userId="3d9af6ea28041ef9" providerId="LiveId" clId="{F2BF1893-CA71-4F72-9773-CF94C0B22722}" dt="2025-01-10T02:22:57.639" v="2204" actId="20577"/>
          <ac:spMkLst>
            <pc:docMk/>
            <pc:sldMk cId="1853508885" sldId="275"/>
            <ac:spMk id="5" creationId="{585C6E6D-A518-02EE-7DED-4526777B9F24}"/>
          </ac:spMkLst>
        </pc:spChg>
      </pc:sldChg>
      <pc:sldChg chg="add del">
        <pc:chgData name="wonjooau@gmail.com" userId="3d9af6ea28041ef9" providerId="LiveId" clId="{F2BF1893-CA71-4F72-9773-CF94C0B22722}" dt="2025-01-10T02:23:17.769" v="2250" actId="47"/>
        <pc:sldMkLst>
          <pc:docMk/>
          <pc:sldMk cId="4072978997" sldId="276"/>
        </pc:sldMkLst>
      </pc:sldChg>
      <pc:sldChg chg="add del">
        <pc:chgData name="wonjooau@gmail.com" userId="3d9af6ea28041ef9" providerId="LiveId" clId="{F2BF1893-CA71-4F72-9773-CF94C0B22722}" dt="2025-01-10T04:09:22.572" v="3866" actId="47"/>
        <pc:sldMkLst>
          <pc:docMk/>
          <pc:sldMk cId="1914153472" sldId="277"/>
        </pc:sldMkLst>
      </pc:sldChg>
      <pc:sldChg chg="addSp delSp modSp add mod ord">
        <pc:chgData name="wonjooau@gmail.com" userId="3d9af6ea28041ef9" providerId="LiveId" clId="{F2BF1893-CA71-4F72-9773-CF94C0B22722}" dt="2025-01-10T02:56:26.649" v="3506" actId="1076"/>
        <pc:sldMkLst>
          <pc:docMk/>
          <pc:sldMk cId="493492747" sldId="278"/>
        </pc:sldMkLst>
        <pc:spChg chg="del">
          <ac:chgData name="wonjooau@gmail.com" userId="3d9af6ea28041ef9" providerId="LiveId" clId="{F2BF1893-CA71-4F72-9773-CF94C0B22722}" dt="2025-01-10T02:46:54.219" v="3057" actId="478"/>
          <ac:spMkLst>
            <pc:docMk/>
            <pc:sldMk cId="493492747" sldId="278"/>
            <ac:spMk id="2" creationId="{DFFD7198-D17B-4000-79E4-E1E323EF671C}"/>
          </ac:spMkLst>
        </pc:spChg>
        <pc:spChg chg="add del mod">
          <ac:chgData name="wonjooau@gmail.com" userId="3d9af6ea28041ef9" providerId="LiveId" clId="{F2BF1893-CA71-4F72-9773-CF94C0B22722}" dt="2025-01-10T02:46:05.039" v="3054" actId="478"/>
          <ac:spMkLst>
            <pc:docMk/>
            <pc:sldMk cId="493492747" sldId="278"/>
            <ac:spMk id="3" creationId="{B545B3F6-3D73-4F8D-FDDC-F816F2E15094}"/>
          </ac:spMkLst>
        </pc:spChg>
        <pc:spChg chg="mod">
          <ac:chgData name="wonjooau@gmail.com" userId="3d9af6ea28041ef9" providerId="LiveId" clId="{F2BF1893-CA71-4F72-9773-CF94C0B22722}" dt="2025-01-10T02:53:12.659" v="3394" actId="20577"/>
          <ac:spMkLst>
            <pc:docMk/>
            <pc:sldMk cId="493492747" sldId="278"/>
            <ac:spMk id="5" creationId="{DF60FA34-CE4F-45DF-2981-E8D92476B940}"/>
          </ac:spMkLst>
        </pc:spChg>
        <pc:spChg chg="add mod">
          <ac:chgData name="wonjooau@gmail.com" userId="3d9af6ea28041ef9" providerId="LiveId" clId="{F2BF1893-CA71-4F72-9773-CF94C0B22722}" dt="2025-01-10T02:56:26.649" v="3506" actId="1076"/>
          <ac:spMkLst>
            <pc:docMk/>
            <pc:sldMk cId="493492747" sldId="278"/>
            <ac:spMk id="8" creationId="{0A222BC7-0087-0568-9A8D-1C8A5334A9F2}"/>
          </ac:spMkLst>
        </pc:spChg>
        <pc:spChg chg="add mod">
          <ac:chgData name="wonjooau@gmail.com" userId="3d9af6ea28041ef9" providerId="LiveId" clId="{F2BF1893-CA71-4F72-9773-CF94C0B22722}" dt="2025-01-10T02:56:26.649" v="3506" actId="1076"/>
          <ac:spMkLst>
            <pc:docMk/>
            <pc:sldMk cId="493492747" sldId="278"/>
            <ac:spMk id="10" creationId="{0EBD870D-AB6F-ACDD-CE19-A66EC22C821F}"/>
          </ac:spMkLst>
        </pc:spChg>
        <pc:spChg chg="add mod">
          <ac:chgData name="wonjooau@gmail.com" userId="3d9af6ea28041ef9" providerId="LiveId" clId="{F2BF1893-CA71-4F72-9773-CF94C0B22722}" dt="2025-01-10T02:53:36.619" v="3399"/>
          <ac:spMkLst>
            <pc:docMk/>
            <pc:sldMk cId="493492747" sldId="278"/>
            <ac:spMk id="11" creationId="{56A6A128-F8B1-0858-B071-2C1E4491D43C}"/>
          </ac:spMkLst>
        </pc:spChg>
        <pc:spChg chg="add del mod">
          <ac:chgData name="wonjooau@gmail.com" userId="3d9af6ea28041ef9" providerId="LiveId" clId="{F2BF1893-CA71-4F72-9773-CF94C0B22722}" dt="2025-01-10T02:56:20.403" v="3505" actId="478"/>
          <ac:spMkLst>
            <pc:docMk/>
            <pc:sldMk cId="493492747" sldId="278"/>
            <ac:spMk id="13" creationId="{C444DC01-1BD9-0595-10E3-7AD7E1570F45}"/>
          </ac:spMkLst>
        </pc:spChg>
        <pc:spChg chg="add del mod">
          <ac:chgData name="wonjooau@gmail.com" userId="3d9af6ea28041ef9" providerId="LiveId" clId="{F2BF1893-CA71-4F72-9773-CF94C0B22722}" dt="2025-01-10T02:56:20.403" v="3505" actId="478"/>
          <ac:spMkLst>
            <pc:docMk/>
            <pc:sldMk cId="493492747" sldId="278"/>
            <ac:spMk id="14" creationId="{60B1CB94-8F89-D5C9-8660-2C07A819770A}"/>
          </ac:spMkLst>
        </pc:spChg>
        <pc:spChg chg="add mod">
          <ac:chgData name="wonjooau@gmail.com" userId="3d9af6ea28041ef9" providerId="LiveId" clId="{F2BF1893-CA71-4F72-9773-CF94C0B22722}" dt="2025-01-10T02:56:14.160" v="3504" actId="20577"/>
          <ac:spMkLst>
            <pc:docMk/>
            <pc:sldMk cId="493492747" sldId="278"/>
            <ac:spMk id="15" creationId="{565C0558-DA37-5FE4-A85E-0D72BEDAC592}"/>
          </ac:spMkLst>
        </pc:spChg>
      </pc:sldChg>
      <pc:sldChg chg="add del">
        <pc:chgData name="wonjooau@gmail.com" userId="3d9af6ea28041ef9" providerId="LiveId" clId="{F2BF1893-CA71-4F72-9773-CF94C0B22722}" dt="2025-01-10T02:23:34.029" v="2256" actId="47"/>
        <pc:sldMkLst>
          <pc:docMk/>
          <pc:sldMk cId="4019479600" sldId="279"/>
        </pc:sldMkLst>
      </pc:sldChg>
      <pc:sldChg chg="addSp modSp add mod">
        <pc:chgData name="wonjooau@gmail.com" userId="3d9af6ea28041ef9" providerId="LiveId" clId="{F2BF1893-CA71-4F72-9773-CF94C0B22722}" dt="2025-01-10T02:08:47.187" v="1694" actId="1076"/>
        <pc:sldMkLst>
          <pc:docMk/>
          <pc:sldMk cId="1627576869" sldId="280"/>
        </pc:sldMkLst>
        <pc:spChg chg="mod">
          <ac:chgData name="wonjooau@gmail.com" userId="3d9af6ea28041ef9" providerId="LiveId" clId="{F2BF1893-CA71-4F72-9773-CF94C0B22722}" dt="2025-01-10T02:08:47.187" v="1694" actId="1076"/>
          <ac:spMkLst>
            <pc:docMk/>
            <pc:sldMk cId="1627576869" sldId="280"/>
            <ac:spMk id="2" creationId="{5CEB7992-1810-0AD8-F9D3-B57AD8161BDC}"/>
          </ac:spMkLst>
        </pc:spChg>
        <pc:spChg chg="add mod">
          <ac:chgData name="wonjooau@gmail.com" userId="3d9af6ea28041ef9" providerId="LiveId" clId="{F2BF1893-CA71-4F72-9773-CF94C0B22722}" dt="2025-01-10T02:08:45.307" v="1693" actId="1076"/>
          <ac:spMkLst>
            <pc:docMk/>
            <pc:sldMk cId="1627576869" sldId="280"/>
            <ac:spMk id="3" creationId="{46B69919-3735-A956-BB79-2FD46AA87679}"/>
          </ac:spMkLst>
        </pc:spChg>
        <pc:spChg chg="mod">
          <ac:chgData name="wonjooau@gmail.com" userId="3d9af6ea28041ef9" providerId="LiveId" clId="{F2BF1893-CA71-4F72-9773-CF94C0B22722}" dt="2025-01-10T02:06:11.648" v="1514" actId="20577"/>
          <ac:spMkLst>
            <pc:docMk/>
            <pc:sldMk cId="1627576869" sldId="280"/>
            <ac:spMk id="5" creationId="{C376FF60-6546-2A66-D49D-F796A67EA438}"/>
          </ac:spMkLst>
        </pc:spChg>
      </pc:sldChg>
      <pc:sldChg chg="modSp add mod">
        <pc:chgData name="wonjooau@gmail.com" userId="3d9af6ea28041ef9" providerId="LiveId" clId="{F2BF1893-CA71-4F72-9773-CF94C0B22722}" dt="2025-01-10T04:09:03.604" v="3864" actId="1076"/>
        <pc:sldMkLst>
          <pc:docMk/>
          <pc:sldMk cId="2981255760" sldId="281"/>
        </pc:sldMkLst>
        <pc:spChg chg="mod">
          <ac:chgData name="wonjooau@gmail.com" userId="3d9af6ea28041ef9" providerId="LiveId" clId="{F2BF1893-CA71-4F72-9773-CF94C0B22722}" dt="2025-01-10T04:09:03.604" v="3864" actId="1076"/>
          <ac:spMkLst>
            <pc:docMk/>
            <pc:sldMk cId="2981255760" sldId="281"/>
            <ac:spMk id="2" creationId="{740595FB-789C-E27A-862D-AB1F2A6CC334}"/>
          </ac:spMkLst>
        </pc:spChg>
        <pc:spChg chg="mod">
          <ac:chgData name="wonjooau@gmail.com" userId="3d9af6ea28041ef9" providerId="LiveId" clId="{F2BF1893-CA71-4F72-9773-CF94C0B22722}" dt="2025-01-10T04:08:18.443" v="3723" actId="20577"/>
          <ac:spMkLst>
            <pc:docMk/>
            <pc:sldMk cId="2981255760" sldId="281"/>
            <ac:spMk id="5" creationId="{282D75F4-EE9F-4FE9-68D7-076C9A387754}"/>
          </ac:spMkLst>
        </pc:spChg>
      </pc:sldChg>
      <pc:sldChg chg="modSp add mod">
        <pc:chgData name="wonjooau@gmail.com" userId="3d9af6ea28041ef9" providerId="LiveId" clId="{F2BF1893-CA71-4F72-9773-CF94C0B22722}" dt="2025-01-10T04:06:52.669" v="3708" actId="20577"/>
        <pc:sldMkLst>
          <pc:docMk/>
          <pc:sldMk cId="1352919650" sldId="282"/>
        </pc:sldMkLst>
        <pc:spChg chg="mod">
          <ac:chgData name="wonjooau@gmail.com" userId="3d9af6ea28041ef9" providerId="LiveId" clId="{F2BF1893-CA71-4F72-9773-CF94C0B22722}" dt="2025-01-10T04:06:52.669" v="3708" actId="20577"/>
          <ac:spMkLst>
            <pc:docMk/>
            <pc:sldMk cId="1352919650" sldId="282"/>
            <ac:spMk id="2" creationId="{085373CD-E6B2-CFDD-FBA2-52FDCB6CEFB0}"/>
          </ac:spMkLst>
        </pc:spChg>
        <pc:spChg chg="mod">
          <ac:chgData name="wonjooau@gmail.com" userId="3d9af6ea28041ef9" providerId="LiveId" clId="{F2BF1893-CA71-4F72-9773-CF94C0B22722}" dt="2025-01-10T02:22:43.133" v="2173" actId="20577"/>
          <ac:spMkLst>
            <pc:docMk/>
            <pc:sldMk cId="1352919650" sldId="282"/>
            <ac:spMk id="5" creationId="{753FD85A-B599-5D1C-A85C-9F1E346FD41F}"/>
          </ac:spMkLst>
        </pc:spChg>
      </pc:sldChg>
      <pc:sldChg chg="addSp delSp modSp add mod ord">
        <pc:chgData name="wonjooau@gmail.com" userId="3d9af6ea28041ef9" providerId="LiveId" clId="{F2BF1893-CA71-4F72-9773-CF94C0B22722}" dt="2025-01-10T03:58:11.097" v="3520"/>
        <pc:sldMkLst>
          <pc:docMk/>
          <pc:sldMk cId="2289586794" sldId="283"/>
        </pc:sldMkLst>
        <pc:spChg chg="mod">
          <ac:chgData name="wonjooau@gmail.com" userId="3d9af6ea28041ef9" providerId="LiveId" clId="{F2BF1893-CA71-4F72-9773-CF94C0B22722}" dt="2025-01-10T02:17:53.699" v="2072" actId="1076"/>
          <ac:spMkLst>
            <pc:docMk/>
            <pc:sldMk cId="2289586794" sldId="283"/>
            <ac:spMk id="2" creationId="{79B18FD0-0443-7C28-D7F1-BDEE298100AB}"/>
          </ac:spMkLst>
        </pc:spChg>
        <pc:spChg chg="mod">
          <ac:chgData name="wonjooau@gmail.com" userId="3d9af6ea28041ef9" providerId="LiveId" clId="{F2BF1893-CA71-4F72-9773-CF94C0B22722}" dt="2025-01-10T03:58:11.097" v="3520"/>
          <ac:spMkLst>
            <pc:docMk/>
            <pc:sldMk cId="2289586794" sldId="283"/>
            <ac:spMk id="5" creationId="{ED4B8FBF-6AEF-1E5A-B765-B804C29D6080}"/>
          </ac:spMkLst>
        </pc:spChg>
        <pc:graphicFrameChg chg="add del mod">
          <ac:chgData name="wonjooau@gmail.com" userId="3d9af6ea28041ef9" providerId="LiveId" clId="{F2BF1893-CA71-4F72-9773-CF94C0B22722}" dt="2025-01-10T02:17:34.110" v="2039" actId="478"/>
          <ac:graphicFrameMkLst>
            <pc:docMk/>
            <pc:sldMk cId="2289586794" sldId="283"/>
            <ac:graphicFrameMk id="3" creationId="{51956F03-8672-B0C7-E114-0889219ED098}"/>
          </ac:graphicFrameMkLst>
        </pc:graphicFrameChg>
      </pc:sldChg>
      <pc:sldChg chg="addSp delSp modSp add mod">
        <pc:chgData name="wonjooau@gmail.com" userId="3d9af6ea28041ef9" providerId="LiveId" clId="{F2BF1893-CA71-4F72-9773-CF94C0B22722}" dt="2025-01-10T02:26:11.491" v="2351" actId="1076"/>
        <pc:sldMkLst>
          <pc:docMk/>
          <pc:sldMk cId="1430134293" sldId="284"/>
        </pc:sldMkLst>
        <pc:spChg chg="del mod">
          <ac:chgData name="wonjooau@gmail.com" userId="3d9af6ea28041ef9" providerId="LiveId" clId="{F2BF1893-CA71-4F72-9773-CF94C0B22722}" dt="2025-01-10T02:23:58.986" v="2262" actId="478"/>
          <ac:spMkLst>
            <pc:docMk/>
            <pc:sldMk cId="1430134293" sldId="284"/>
            <ac:spMk id="2" creationId="{DAF458C6-A314-3386-67B5-EAB5D75B0019}"/>
          </ac:spMkLst>
        </pc:spChg>
        <pc:spChg chg="add mod">
          <ac:chgData name="wonjooau@gmail.com" userId="3d9af6ea28041ef9" providerId="LiveId" clId="{F2BF1893-CA71-4F72-9773-CF94C0B22722}" dt="2025-01-10T02:26:11.491" v="2351" actId="1076"/>
          <ac:spMkLst>
            <pc:docMk/>
            <pc:sldMk cId="1430134293" sldId="284"/>
            <ac:spMk id="3" creationId="{08BFE764-351F-CBDB-C784-81137E95DFD0}"/>
          </ac:spMkLst>
        </pc:spChg>
        <pc:spChg chg="mod">
          <ac:chgData name="wonjooau@gmail.com" userId="3d9af6ea28041ef9" providerId="LiveId" clId="{F2BF1893-CA71-4F72-9773-CF94C0B22722}" dt="2025-01-10T02:21:40.671" v="2136" actId="20577"/>
          <ac:spMkLst>
            <pc:docMk/>
            <pc:sldMk cId="1430134293" sldId="284"/>
            <ac:spMk id="5" creationId="{04FEEFA8-3288-792A-F1E4-345169CDD2E8}"/>
          </ac:spMkLst>
        </pc:spChg>
      </pc:sldChg>
      <pc:sldChg chg="addSp delSp modSp add mod">
        <pc:chgData name="wonjooau@gmail.com" userId="3d9af6ea28041ef9" providerId="LiveId" clId="{F2BF1893-CA71-4F72-9773-CF94C0B22722}" dt="2025-01-10T02:18:47.361" v="2079" actId="21"/>
        <pc:sldMkLst>
          <pc:docMk/>
          <pc:sldMk cId="1670629074" sldId="285"/>
        </pc:sldMkLst>
        <pc:spChg chg="mod">
          <ac:chgData name="wonjooau@gmail.com" userId="3d9af6ea28041ef9" providerId="LiveId" clId="{F2BF1893-CA71-4F72-9773-CF94C0B22722}" dt="2025-01-10T02:13:31.914" v="1961" actId="1076"/>
          <ac:spMkLst>
            <pc:docMk/>
            <pc:sldMk cId="1670629074" sldId="285"/>
            <ac:spMk id="2" creationId="{1EFAED98-75CC-AAD7-8393-7BE91044D663}"/>
          </ac:spMkLst>
        </pc:spChg>
        <pc:spChg chg="add del mod">
          <ac:chgData name="wonjooau@gmail.com" userId="3d9af6ea28041ef9" providerId="LiveId" clId="{F2BF1893-CA71-4F72-9773-CF94C0B22722}" dt="2025-01-10T02:18:47.361" v="2079" actId="21"/>
          <ac:spMkLst>
            <pc:docMk/>
            <pc:sldMk cId="1670629074" sldId="285"/>
            <ac:spMk id="3" creationId="{3856D4B8-332E-8848-B79A-25089F72DDDF}"/>
          </ac:spMkLst>
        </pc:spChg>
        <pc:spChg chg="mod">
          <ac:chgData name="wonjooau@gmail.com" userId="3d9af6ea28041ef9" providerId="LiveId" clId="{F2BF1893-CA71-4F72-9773-CF94C0B22722}" dt="2025-01-10T02:09:14.111" v="1705" actId="20577"/>
          <ac:spMkLst>
            <pc:docMk/>
            <pc:sldMk cId="1670629074" sldId="285"/>
            <ac:spMk id="5" creationId="{57D84727-495D-15C7-E9FE-064298163291}"/>
          </ac:spMkLst>
        </pc:spChg>
        <pc:spChg chg="add mod">
          <ac:chgData name="wonjooau@gmail.com" userId="3d9af6ea28041ef9" providerId="LiveId" clId="{F2BF1893-CA71-4F72-9773-CF94C0B22722}" dt="2025-01-10T02:13:40.939" v="1965" actId="1076"/>
          <ac:spMkLst>
            <pc:docMk/>
            <pc:sldMk cId="1670629074" sldId="285"/>
            <ac:spMk id="8" creationId="{2BA3D97B-0562-03ED-2755-F64ECBE171E2}"/>
          </ac:spMkLst>
        </pc:spChg>
      </pc:sldChg>
      <pc:sldChg chg="addSp modSp add mod">
        <pc:chgData name="wonjooau@gmail.com" userId="3d9af6ea28041ef9" providerId="LiveId" clId="{F2BF1893-CA71-4F72-9773-CF94C0B22722}" dt="2025-01-10T03:58:06.797" v="3514"/>
        <pc:sldMkLst>
          <pc:docMk/>
          <pc:sldMk cId="325568486" sldId="286"/>
        </pc:sldMkLst>
        <pc:spChg chg="mod">
          <ac:chgData name="wonjooau@gmail.com" userId="3d9af6ea28041ef9" providerId="LiveId" clId="{F2BF1893-CA71-4F72-9773-CF94C0B22722}" dt="2025-01-10T02:19:13.850" v="2095" actId="1076"/>
          <ac:spMkLst>
            <pc:docMk/>
            <pc:sldMk cId="325568486" sldId="286"/>
            <ac:spMk id="2" creationId="{85D18DC4-23F3-85DF-4B6C-F9FECA93EA42}"/>
          </ac:spMkLst>
        </pc:spChg>
        <pc:spChg chg="mod">
          <ac:chgData name="wonjooau@gmail.com" userId="3d9af6ea28041ef9" providerId="LiveId" clId="{F2BF1893-CA71-4F72-9773-CF94C0B22722}" dt="2025-01-10T03:58:06.797" v="3514"/>
          <ac:spMkLst>
            <pc:docMk/>
            <pc:sldMk cId="325568486" sldId="286"/>
            <ac:spMk id="5" creationId="{7529A103-C242-03B0-D97C-42E3900A9294}"/>
          </ac:spMkLst>
        </pc:spChg>
        <pc:spChg chg="add mod">
          <ac:chgData name="wonjooau@gmail.com" userId="3d9af6ea28041ef9" providerId="LiveId" clId="{F2BF1893-CA71-4F72-9773-CF94C0B22722}" dt="2025-01-10T02:20:39.039" v="2110" actId="20577"/>
          <ac:spMkLst>
            <pc:docMk/>
            <pc:sldMk cId="325568486" sldId="286"/>
            <ac:spMk id="8" creationId="{FE160DC2-048E-057D-EAC5-AE2E095887A0}"/>
          </ac:spMkLst>
        </pc:spChg>
      </pc:sldChg>
      <pc:sldChg chg="addSp modSp add del mod">
        <pc:chgData name="wonjooau@gmail.com" userId="3d9af6ea28041ef9" providerId="LiveId" clId="{F2BF1893-CA71-4F72-9773-CF94C0B22722}" dt="2025-01-10T02:32:47.520" v="2729" actId="47"/>
        <pc:sldMkLst>
          <pc:docMk/>
          <pc:sldMk cId="39248048" sldId="287"/>
        </pc:sldMkLst>
        <pc:spChg chg="mod">
          <ac:chgData name="wonjooau@gmail.com" userId="3d9af6ea28041ef9" providerId="LiveId" clId="{F2BF1893-CA71-4F72-9773-CF94C0B22722}" dt="2025-01-10T02:28:29.946" v="2458" actId="1076"/>
          <ac:spMkLst>
            <pc:docMk/>
            <pc:sldMk cId="39248048" sldId="287"/>
            <ac:spMk id="2" creationId="{2478ECB6-46D8-2577-488F-EE6025DD97CF}"/>
          </ac:spMkLst>
        </pc:spChg>
        <pc:spChg chg="add mod">
          <ac:chgData name="wonjooau@gmail.com" userId="3d9af6ea28041ef9" providerId="LiveId" clId="{F2BF1893-CA71-4F72-9773-CF94C0B22722}" dt="2025-01-10T02:29:07.162" v="2469" actId="1076"/>
          <ac:spMkLst>
            <pc:docMk/>
            <pc:sldMk cId="39248048" sldId="287"/>
            <ac:spMk id="3" creationId="{09ED43DC-731E-B2F1-1342-B28331BAB9AF}"/>
          </ac:spMkLst>
        </pc:spChg>
        <pc:spChg chg="mod">
          <ac:chgData name="wonjooau@gmail.com" userId="3d9af6ea28041ef9" providerId="LiveId" clId="{F2BF1893-CA71-4F72-9773-CF94C0B22722}" dt="2025-01-10T02:24:52.405" v="2329" actId="20577"/>
          <ac:spMkLst>
            <pc:docMk/>
            <pc:sldMk cId="39248048" sldId="287"/>
            <ac:spMk id="5" creationId="{26B0DAFF-5E02-11EE-9D41-C8E07EA1B5DD}"/>
          </ac:spMkLst>
        </pc:spChg>
        <pc:spChg chg="add mod">
          <ac:chgData name="wonjooau@gmail.com" userId="3d9af6ea28041ef9" providerId="LiveId" clId="{F2BF1893-CA71-4F72-9773-CF94C0B22722}" dt="2025-01-10T02:29:14.651" v="2472" actId="1076"/>
          <ac:spMkLst>
            <pc:docMk/>
            <pc:sldMk cId="39248048" sldId="287"/>
            <ac:spMk id="8" creationId="{B79566A8-8FA9-E328-5DFB-0A9446E30290}"/>
          </ac:spMkLst>
        </pc:spChg>
        <pc:spChg chg="add mod">
          <ac:chgData name="wonjooau@gmail.com" userId="3d9af6ea28041ef9" providerId="LiveId" clId="{F2BF1893-CA71-4F72-9773-CF94C0B22722}" dt="2025-01-10T02:30:24.566" v="2609" actId="20577"/>
          <ac:spMkLst>
            <pc:docMk/>
            <pc:sldMk cId="39248048" sldId="287"/>
            <ac:spMk id="10" creationId="{E977B7FF-11A8-F846-A0C0-959B5C28A08A}"/>
          </ac:spMkLst>
        </pc:spChg>
      </pc:sldChg>
      <pc:sldChg chg="addSp delSp modSp add mod">
        <pc:chgData name="wonjooau@gmail.com" userId="3d9af6ea28041ef9" providerId="LiveId" clId="{F2BF1893-CA71-4F72-9773-CF94C0B22722}" dt="2025-01-10T02:39:43.730" v="2969" actId="1076"/>
        <pc:sldMkLst>
          <pc:docMk/>
          <pc:sldMk cId="116320620" sldId="288"/>
        </pc:sldMkLst>
        <pc:spChg chg="del">
          <ac:chgData name="wonjooau@gmail.com" userId="3d9af6ea28041ef9" providerId="LiveId" clId="{F2BF1893-CA71-4F72-9773-CF94C0B22722}" dt="2025-01-10T02:39:00.515" v="2888" actId="478"/>
          <ac:spMkLst>
            <pc:docMk/>
            <pc:sldMk cId="116320620" sldId="288"/>
            <ac:spMk id="2" creationId="{6568FBFF-400D-1733-D173-854F73AD10D9}"/>
          </ac:spMkLst>
        </pc:spChg>
        <pc:spChg chg="add mod">
          <ac:chgData name="wonjooau@gmail.com" userId="3d9af6ea28041ef9" providerId="LiveId" clId="{F2BF1893-CA71-4F72-9773-CF94C0B22722}" dt="2025-01-10T02:39:43.730" v="2969" actId="1076"/>
          <ac:spMkLst>
            <pc:docMk/>
            <pc:sldMk cId="116320620" sldId="288"/>
            <ac:spMk id="3" creationId="{0AA03D4B-D2AD-F809-EDDF-CE4A37E4235D}"/>
          </ac:spMkLst>
        </pc:spChg>
      </pc:sldChg>
      <pc:sldChg chg="addSp modSp add mod">
        <pc:chgData name="wonjooau@gmail.com" userId="3d9af6ea28041ef9" providerId="LiveId" clId="{F2BF1893-CA71-4F72-9773-CF94C0B22722}" dt="2025-01-10T02:33:37.925" v="2746" actId="20577"/>
        <pc:sldMkLst>
          <pc:docMk/>
          <pc:sldMk cId="2207356391" sldId="289"/>
        </pc:sldMkLst>
        <pc:spChg chg="mod">
          <ac:chgData name="wonjooau@gmail.com" userId="3d9af6ea28041ef9" providerId="LiveId" clId="{F2BF1893-CA71-4F72-9773-CF94C0B22722}" dt="2025-01-10T02:33:08.235" v="2737" actId="1076"/>
          <ac:spMkLst>
            <pc:docMk/>
            <pc:sldMk cId="2207356391" sldId="289"/>
            <ac:spMk id="2" creationId="{AEEC7596-54EA-64C3-7B2B-F0321ACD4D4B}"/>
          </ac:spMkLst>
        </pc:spChg>
        <pc:spChg chg="add mod">
          <ac:chgData name="wonjooau@gmail.com" userId="3d9af6ea28041ef9" providerId="LiveId" clId="{F2BF1893-CA71-4F72-9773-CF94C0B22722}" dt="2025-01-10T02:31:52.151" v="2728"/>
          <ac:spMkLst>
            <pc:docMk/>
            <pc:sldMk cId="2207356391" sldId="289"/>
            <ac:spMk id="3" creationId="{3641930B-7825-8F5C-54BA-B6F0252C85D7}"/>
          </ac:spMkLst>
        </pc:spChg>
        <pc:spChg chg="mod">
          <ac:chgData name="wonjooau@gmail.com" userId="3d9af6ea28041ef9" providerId="LiveId" clId="{F2BF1893-CA71-4F72-9773-CF94C0B22722}" dt="2025-01-10T02:33:37.925" v="2746" actId="20577"/>
          <ac:spMkLst>
            <pc:docMk/>
            <pc:sldMk cId="2207356391" sldId="289"/>
            <ac:spMk id="5" creationId="{45DD108F-5ADE-2E1C-740E-699432B307D6}"/>
          </ac:spMkLst>
        </pc:spChg>
      </pc:sldChg>
      <pc:sldChg chg="modSp add del mod">
        <pc:chgData name="wonjooau@gmail.com" userId="3d9af6ea28041ef9" providerId="LiveId" clId="{F2BF1893-CA71-4F72-9773-CF94C0B22722}" dt="2025-01-10T02:35:07.423" v="2776" actId="47"/>
        <pc:sldMkLst>
          <pc:docMk/>
          <pc:sldMk cId="1826543131" sldId="290"/>
        </pc:sldMkLst>
        <pc:spChg chg="mod">
          <ac:chgData name="wonjooau@gmail.com" userId="3d9af6ea28041ef9" providerId="LiveId" clId="{F2BF1893-CA71-4F72-9773-CF94C0B22722}" dt="2025-01-10T02:33:54.183" v="2758" actId="20577"/>
          <ac:spMkLst>
            <pc:docMk/>
            <pc:sldMk cId="1826543131" sldId="290"/>
            <ac:spMk id="5" creationId="{0AA642DD-9616-D0FA-89BA-DEE818BD8084}"/>
          </ac:spMkLst>
        </pc:spChg>
      </pc:sldChg>
      <pc:sldChg chg="modSp add mod">
        <pc:chgData name="wonjooau@gmail.com" userId="3d9af6ea28041ef9" providerId="LiveId" clId="{F2BF1893-CA71-4F72-9773-CF94C0B22722}" dt="2025-01-10T02:30:56.767" v="2612" actId="20577"/>
        <pc:sldMkLst>
          <pc:docMk/>
          <pc:sldMk cId="1528517953" sldId="291"/>
        </pc:sldMkLst>
        <pc:spChg chg="mod">
          <ac:chgData name="wonjooau@gmail.com" userId="3d9af6ea28041ef9" providerId="LiveId" clId="{F2BF1893-CA71-4F72-9773-CF94C0B22722}" dt="2025-01-10T02:30:56.767" v="2612" actId="20577"/>
          <ac:spMkLst>
            <pc:docMk/>
            <pc:sldMk cId="1528517953" sldId="291"/>
            <ac:spMk id="10" creationId="{1DBEE356-9B3E-1107-BDF0-2BFCD3DAA4FA}"/>
          </ac:spMkLst>
        </pc:spChg>
      </pc:sldChg>
      <pc:sldChg chg="add del">
        <pc:chgData name="wonjooau@gmail.com" userId="3d9af6ea28041ef9" providerId="LiveId" clId="{F2BF1893-CA71-4F72-9773-CF94C0B22722}" dt="2025-01-10T02:38:43.164" v="2885" actId="47"/>
        <pc:sldMkLst>
          <pc:docMk/>
          <pc:sldMk cId="284981043" sldId="292"/>
        </pc:sldMkLst>
      </pc:sldChg>
      <pc:sldChg chg="delSp modSp add mod ord">
        <pc:chgData name="wonjooau@gmail.com" userId="3d9af6ea28041ef9" providerId="LiveId" clId="{F2BF1893-CA71-4F72-9773-CF94C0B22722}" dt="2025-01-10T02:44:52.077" v="3050"/>
        <pc:sldMkLst>
          <pc:docMk/>
          <pc:sldMk cId="3801017291" sldId="293"/>
        </pc:sldMkLst>
        <pc:spChg chg="mod">
          <ac:chgData name="wonjooau@gmail.com" userId="3d9af6ea28041ef9" providerId="LiveId" clId="{F2BF1893-CA71-4F72-9773-CF94C0B22722}" dt="2025-01-10T02:36:56.242" v="2805" actId="1076"/>
          <ac:spMkLst>
            <pc:docMk/>
            <pc:sldMk cId="3801017291" sldId="293"/>
            <ac:spMk id="2" creationId="{C55B71E1-62A6-02FD-D6CA-9D2B9C2D196B}"/>
          </ac:spMkLst>
        </pc:spChg>
        <pc:spChg chg="mod">
          <ac:chgData name="wonjooau@gmail.com" userId="3d9af6ea28041ef9" providerId="LiveId" clId="{F2BF1893-CA71-4F72-9773-CF94C0B22722}" dt="2025-01-10T02:38:04.026" v="2884" actId="20577"/>
          <ac:spMkLst>
            <pc:docMk/>
            <pc:sldMk cId="3801017291" sldId="293"/>
            <ac:spMk id="3" creationId="{29413A4C-B395-66E9-E7DD-D5CE674CFC9A}"/>
          </ac:spMkLst>
        </pc:spChg>
        <pc:spChg chg="mod">
          <ac:chgData name="wonjooau@gmail.com" userId="3d9af6ea28041ef9" providerId="LiveId" clId="{F2BF1893-CA71-4F72-9773-CF94C0B22722}" dt="2025-01-10T02:37:40.426" v="2814" actId="20577"/>
          <ac:spMkLst>
            <pc:docMk/>
            <pc:sldMk cId="3801017291" sldId="293"/>
            <ac:spMk id="5" creationId="{40FC968F-1F8C-CC31-E954-9AECBCB85C64}"/>
          </ac:spMkLst>
        </pc:spChg>
        <pc:spChg chg="del">
          <ac:chgData name="wonjooau@gmail.com" userId="3d9af6ea28041ef9" providerId="LiveId" clId="{F2BF1893-CA71-4F72-9773-CF94C0B22722}" dt="2025-01-10T02:36:49.639" v="2802" actId="478"/>
          <ac:spMkLst>
            <pc:docMk/>
            <pc:sldMk cId="3801017291" sldId="293"/>
            <ac:spMk id="8" creationId="{9B7C77A4-F0B3-98FB-6C26-C08B9F1C55FD}"/>
          </ac:spMkLst>
        </pc:spChg>
        <pc:spChg chg="del">
          <ac:chgData name="wonjooau@gmail.com" userId="3d9af6ea28041ef9" providerId="LiveId" clId="{F2BF1893-CA71-4F72-9773-CF94C0B22722}" dt="2025-01-10T02:36:50.300" v="2803" actId="478"/>
          <ac:spMkLst>
            <pc:docMk/>
            <pc:sldMk cId="3801017291" sldId="293"/>
            <ac:spMk id="10" creationId="{9701949A-69B1-B937-C0FE-E0801007BDC7}"/>
          </ac:spMkLst>
        </pc:spChg>
      </pc:sldChg>
      <pc:sldChg chg="add">
        <pc:chgData name="wonjooau@gmail.com" userId="3d9af6ea28041ef9" providerId="LiveId" clId="{F2BF1893-CA71-4F72-9773-CF94C0B22722}" dt="2025-01-10T02:37:30.018" v="2806"/>
        <pc:sldMkLst>
          <pc:docMk/>
          <pc:sldMk cId="1474201856" sldId="294"/>
        </pc:sldMkLst>
      </pc:sldChg>
      <pc:sldChg chg="add del">
        <pc:chgData name="wonjooau@gmail.com" userId="3d9af6ea28041ef9" providerId="LiveId" clId="{F2BF1893-CA71-4F72-9773-CF94C0B22722}" dt="2025-01-10T02:35:47.275" v="2777" actId="47"/>
        <pc:sldMkLst>
          <pc:docMk/>
          <pc:sldMk cId="1645662227" sldId="294"/>
        </pc:sldMkLst>
      </pc:sldChg>
      <pc:sldChg chg="modSp add mod">
        <pc:chgData name="wonjooau@gmail.com" userId="3d9af6ea28041ef9" providerId="LiveId" clId="{F2BF1893-CA71-4F72-9773-CF94C0B22722}" dt="2025-01-10T04:02:15.798" v="3562" actId="1076"/>
        <pc:sldMkLst>
          <pc:docMk/>
          <pc:sldMk cId="1238082364" sldId="295"/>
        </pc:sldMkLst>
        <pc:spChg chg="mod">
          <ac:chgData name="wonjooau@gmail.com" userId="3d9af6ea28041ef9" providerId="LiveId" clId="{F2BF1893-CA71-4F72-9773-CF94C0B22722}" dt="2025-01-10T04:02:15.798" v="3562" actId="1076"/>
          <ac:spMkLst>
            <pc:docMk/>
            <pc:sldMk cId="1238082364" sldId="295"/>
            <ac:spMk id="3" creationId="{4D846490-9125-1AC7-00F8-87076329ADF1}"/>
          </ac:spMkLst>
        </pc:spChg>
        <pc:spChg chg="mod">
          <ac:chgData name="wonjooau@gmail.com" userId="3d9af6ea28041ef9" providerId="LiveId" clId="{F2BF1893-CA71-4F72-9773-CF94C0B22722}" dt="2025-01-10T02:40:12.845" v="2988" actId="20577"/>
          <ac:spMkLst>
            <pc:docMk/>
            <pc:sldMk cId="1238082364" sldId="295"/>
            <ac:spMk id="5" creationId="{23A5D804-C0A2-806F-25B1-0C0C378C547F}"/>
          </ac:spMkLst>
        </pc:spChg>
      </pc:sldChg>
      <pc:sldChg chg="addSp delSp modSp add mod">
        <pc:chgData name="wonjooau@gmail.com" userId="3d9af6ea28041ef9" providerId="LiveId" clId="{F2BF1893-CA71-4F72-9773-CF94C0B22722}" dt="2025-01-10T04:03:22.726" v="3595" actId="20577"/>
        <pc:sldMkLst>
          <pc:docMk/>
          <pc:sldMk cId="2598818179" sldId="296"/>
        </pc:sldMkLst>
        <pc:spChg chg="add mod">
          <ac:chgData name="wonjooau@gmail.com" userId="3d9af6ea28041ef9" providerId="LiveId" clId="{F2BF1893-CA71-4F72-9773-CF94C0B22722}" dt="2025-01-10T04:03:22.726" v="3595" actId="20577"/>
          <ac:spMkLst>
            <pc:docMk/>
            <pc:sldMk cId="2598818179" sldId="296"/>
            <ac:spMk id="2" creationId="{3BCAFEB2-4DE5-E504-CCF2-8E559C04BC33}"/>
          </ac:spMkLst>
        </pc:spChg>
        <pc:spChg chg="del">
          <ac:chgData name="wonjooau@gmail.com" userId="3d9af6ea28041ef9" providerId="LiveId" clId="{F2BF1893-CA71-4F72-9773-CF94C0B22722}" dt="2025-01-10T04:02:21.014" v="3563" actId="478"/>
          <ac:spMkLst>
            <pc:docMk/>
            <pc:sldMk cId="2598818179" sldId="296"/>
            <ac:spMk id="3" creationId="{5AAB21EA-E724-C631-ECB4-EA2BDB39E9E6}"/>
          </ac:spMkLst>
        </pc:spChg>
        <pc:spChg chg="mod">
          <ac:chgData name="wonjooau@gmail.com" userId="3d9af6ea28041ef9" providerId="LiveId" clId="{F2BF1893-CA71-4F72-9773-CF94C0B22722}" dt="2025-01-10T02:41:47.613" v="2998" actId="20577"/>
          <ac:spMkLst>
            <pc:docMk/>
            <pc:sldMk cId="2598818179" sldId="296"/>
            <ac:spMk id="5" creationId="{F36D19EB-7A50-FF35-86FD-6624A32A46F8}"/>
          </ac:spMkLst>
        </pc:spChg>
      </pc:sldChg>
      <pc:sldChg chg="addSp delSp modSp add mod">
        <pc:chgData name="wonjooau@gmail.com" userId="3d9af6ea28041ef9" providerId="LiveId" clId="{F2BF1893-CA71-4F72-9773-CF94C0B22722}" dt="2025-01-10T04:06:15.879" v="3655" actId="1076"/>
        <pc:sldMkLst>
          <pc:docMk/>
          <pc:sldMk cId="1832959705" sldId="297"/>
        </pc:sldMkLst>
        <pc:spChg chg="add del mod">
          <ac:chgData name="wonjooau@gmail.com" userId="3d9af6ea28041ef9" providerId="LiveId" clId="{F2BF1893-CA71-4F72-9773-CF94C0B22722}" dt="2025-01-10T04:04:55.988" v="3640" actId="478"/>
          <ac:spMkLst>
            <pc:docMk/>
            <pc:sldMk cId="1832959705" sldId="297"/>
            <ac:spMk id="2" creationId="{058B41A3-F984-CA20-28E2-2A2520336231}"/>
          </ac:spMkLst>
        </pc:spChg>
        <pc:spChg chg="mod">
          <ac:chgData name="wonjooau@gmail.com" userId="3d9af6ea28041ef9" providerId="LiveId" clId="{F2BF1893-CA71-4F72-9773-CF94C0B22722}" dt="2025-01-10T04:06:04.061" v="3651" actId="1076"/>
          <ac:spMkLst>
            <pc:docMk/>
            <pc:sldMk cId="1832959705" sldId="297"/>
            <ac:spMk id="3" creationId="{2D2F0D37-DFC7-1A39-9275-B2049DC58C53}"/>
          </ac:spMkLst>
        </pc:spChg>
        <pc:spChg chg="mod">
          <ac:chgData name="wonjooau@gmail.com" userId="3d9af6ea28041ef9" providerId="LiveId" clId="{F2BF1893-CA71-4F72-9773-CF94C0B22722}" dt="2025-01-10T04:04:41.736" v="3635" actId="20577"/>
          <ac:spMkLst>
            <pc:docMk/>
            <pc:sldMk cId="1832959705" sldId="297"/>
            <ac:spMk id="5" creationId="{BD2A92F7-0A9F-161F-1A60-EE01A2F0E915}"/>
          </ac:spMkLst>
        </pc:spChg>
        <pc:spChg chg="add mod">
          <ac:chgData name="wonjooau@gmail.com" userId="3d9af6ea28041ef9" providerId="LiveId" clId="{F2BF1893-CA71-4F72-9773-CF94C0B22722}" dt="2025-01-10T04:06:15.879" v="3655" actId="1076"/>
          <ac:spMkLst>
            <pc:docMk/>
            <pc:sldMk cId="1832959705" sldId="297"/>
            <ac:spMk id="10" creationId="{6FD97052-50AA-51A0-0363-CDD785451664}"/>
          </ac:spMkLst>
        </pc:spChg>
        <pc:spChg chg="add mod">
          <ac:chgData name="wonjooau@gmail.com" userId="3d9af6ea28041ef9" providerId="LiveId" clId="{F2BF1893-CA71-4F72-9773-CF94C0B22722}" dt="2025-01-10T04:06:07.811" v="3652" actId="1076"/>
          <ac:spMkLst>
            <pc:docMk/>
            <pc:sldMk cId="1832959705" sldId="297"/>
            <ac:spMk id="11" creationId="{F1F6EA20-B1F9-D4E2-D7C7-B18E9F548EFE}"/>
          </ac:spMkLst>
        </pc:spChg>
        <pc:spChg chg="add mod">
          <ac:chgData name="wonjooau@gmail.com" userId="3d9af6ea28041ef9" providerId="LiveId" clId="{F2BF1893-CA71-4F72-9773-CF94C0B22722}" dt="2025-01-10T04:06:14.111" v="3654" actId="1076"/>
          <ac:spMkLst>
            <pc:docMk/>
            <pc:sldMk cId="1832959705" sldId="297"/>
            <ac:spMk id="13" creationId="{2D6F443C-3C22-130C-A5F7-70232307DC7B}"/>
          </ac:spMkLst>
        </pc:spChg>
        <pc:graphicFrameChg chg="add mod">
          <ac:chgData name="wonjooau@gmail.com" userId="3d9af6ea28041ef9" providerId="LiveId" clId="{F2BF1893-CA71-4F72-9773-CF94C0B22722}" dt="2025-01-10T04:05:27.743" v="3644" actId="1076"/>
          <ac:graphicFrameMkLst>
            <pc:docMk/>
            <pc:sldMk cId="1832959705" sldId="297"/>
            <ac:graphicFrameMk id="8" creationId="{1481AD71-AF56-C5BC-5F72-3DD170D4B2E4}"/>
          </ac:graphicFrameMkLst>
        </pc:graphicFrameChg>
      </pc:sldChg>
      <pc:sldChg chg="modSp add del mod">
        <pc:chgData name="wonjooau@gmail.com" userId="3d9af6ea28041ef9" providerId="LiveId" clId="{F2BF1893-CA71-4F72-9773-CF94C0B22722}" dt="2025-01-10T04:06:41.559" v="3666" actId="47"/>
        <pc:sldMkLst>
          <pc:docMk/>
          <pc:sldMk cId="3667704586" sldId="298"/>
        </pc:sldMkLst>
        <pc:spChg chg="mod">
          <ac:chgData name="wonjooau@gmail.com" userId="3d9af6ea28041ef9" providerId="LiveId" clId="{F2BF1893-CA71-4F72-9773-CF94C0B22722}" dt="2025-01-10T02:42:06.005" v="3026"/>
          <ac:spMkLst>
            <pc:docMk/>
            <pc:sldMk cId="3667704586" sldId="298"/>
            <ac:spMk id="5" creationId="{79B1BE25-8BB0-6B18-5BAE-858935FFA681}"/>
          </ac:spMkLst>
        </pc:spChg>
      </pc:sldChg>
      <pc:sldChg chg="addSp modSp add mod ord">
        <pc:chgData name="wonjooau@gmail.com" userId="3d9af6ea28041ef9" providerId="LiveId" clId="{F2BF1893-CA71-4F72-9773-CF94C0B22722}" dt="2025-01-10T02:49:25.614" v="3248" actId="20577"/>
        <pc:sldMkLst>
          <pc:docMk/>
          <pc:sldMk cId="2819169121" sldId="299"/>
        </pc:sldMkLst>
        <pc:spChg chg="mod">
          <ac:chgData name="wonjooau@gmail.com" userId="3d9af6ea28041ef9" providerId="LiveId" clId="{F2BF1893-CA71-4F72-9773-CF94C0B22722}" dt="2025-01-10T02:49:20.137" v="3245" actId="1076"/>
          <ac:spMkLst>
            <pc:docMk/>
            <pc:sldMk cId="2819169121" sldId="299"/>
            <ac:spMk id="2" creationId="{3F2A5A91-E214-9DA1-6277-FF5A7708DB8E}"/>
          </ac:spMkLst>
        </pc:spChg>
        <pc:spChg chg="mod">
          <ac:chgData name="wonjooau@gmail.com" userId="3d9af6ea28041ef9" providerId="LiveId" clId="{F2BF1893-CA71-4F72-9773-CF94C0B22722}" dt="2025-01-10T02:49:18.042" v="3244" actId="1076"/>
          <ac:spMkLst>
            <pc:docMk/>
            <pc:sldMk cId="2819169121" sldId="299"/>
            <ac:spMk id="3" creationId="{BAED5909-61EA-1E3B-5FD9-3D3AFCFDD0D1}"/>
          </ac:spMkLst>
        </pc:spChg>
        <pc:spChg chg="add mod">
          <ac:chgData name="wonjooau@gmail.com" userId="3d9af6ea28041ef9" providerId="LiveId" clId="{F2BF1893-CA71-4F72-9773-CF94C0B22722}" dt="2025-01-10T02:49:25.614" v="3248" actId="20577"/>
          <ac:spMkLst>
            <pc:docMk/>
            <pc:sldMk cId="2819169121" sldId="299"/>
            <ac:spMk id="8" creationId="{E2A4036D-05FF-4CA9-0F8B-25B5CCD1DFD8}"/>
          </ac:spMkLst>
        </pc:spChg>
      </pc:sldChg>
      <pc:sldChg chg="addSp delSp modSp add mod">
        <pc:chgData name="wonjooau@gmail.com" userId="3d9af6ea28041ef9" providerId="LiveId" clId="{F2BF1893-CA71-4F72-9773-CF94C0B22722}" dt="2025-01-10T02:52:50.916" v="3381"/>
        <pc:sldMkLst>
          <pc:docMk/>
          <pc:sldMk cId="1746770376" sldId="300"/>
        </pc:sldMkLst>
        <pc:spChg chg="del mod">
          <ac:chgData name="wonjooau@gmail.com" userId="3d9af6ea28041ef9" providerId="LiveId" clId="{F2BF1893-CA71-4F72-9773-CF94C0B22722}" dt="2025-01-10T02:51:43.406" v="3373" actId="478"/>
          <ac:spMkLst>
            <pc:docMk/>
            <pc:sldMk cId="1746770376" sldId="300"/>
            <ac:spMk id="2" creationId="{DD484368-CCD0-BCD0-B605-645616D1D799}"/>
          </ac:spMkLst>
        </pc:spChg>
        <pc:spChg chg="del">
          <ac:chgData name="wonjooau@gmail.com" userId="3d9af6ea28041ef9" providerId="LiveId" clId="{F2BF1893-CA71-4F72-9773-CF94C0B22722}" dt="2025-01-10T02:51:44.318" v="3374" actId="478"/>
          <ac:spMkLst>
            <pc:docMk/>
            <pc:sldMk cId="1746770376" sldId="300"/>
            <ac:spMk id="3" creationId="{1C95889A-5C37-4BAE-DF4B-3F71851111E7}"/>
          </ac:spMkLst>
        </pc:spChg>
        <pc:spChg chg="mod">
          <ac:chgData name="wonjooau@gmail.com" userId="3d9af6ea28041ef9" providerId="LiveId" clId="{F2BF1893-CA71-4F72-9773-CF94C0B22722}" dt="2025-01-10T02:50:58.692" v="3264" actId="20577"/>
          <ac:spMkLst>
            <pc:docMk/>
            <pc:sldMk cId="1746770376" sldId="300"/>
            <ac:spMk id="5" creationId="{8CBA198A-BD6F-F0BD-0E9D-954FBCBA6782}"/>
          </ac:spMkLst>
        </pc:spChg>
        <pc:spChg chg="mod">
          <ac:chgData name="wonjooau@gmail.com" userId="3d9af6ea28041ef9" providerId="LiveId" clId="{F2BF1893-CA71-4F72-9773-CF94C0B22722}" dt="2025-01-10T02:51:47.665" v="3375" actId="1076"/>
          <ac:spMkLst>
            <pc:docMk/>
            <pc:sldMk cId="1746770376" sldId="300"/>
            <ac:spMk id="8" creationId="{70038F2E-FDF4-ABC8-4CBA-89915F83CA78}"/>
          </ac:spMkLst>
        </pc:spChg>
        <pc:spChg chg="add mod">
          <ac:chgData name="wonjooau@gmail.com" userId="3d9af6ea28041ef9" providerId="LiveId" clId="{F2BF1893-CA71-4F72-9773-CF94C0B22722}" dt="2025-01-10T02:52:50.916" v="3381"/>
          <ac:spMkLst>
            <pc:docMk/>
            <pc:sldMk cId="1746770376" sldId="300"/>
            <ac:spMk id="10" creationId="{0F437F75-45B7-8C44-6D42-D5E3BEF60AB2}"/>
          </ac:spMkLst>
        </pc:spChg>
        <pc:spChg chg="add mod">
          <ac:chgData name="wonjooau@gmail.com" userId="3d9af6ea28041ef9" providerId="LiveId" clId="{F2BF1893-CA71-4F72-9773-CF94C0B22722}" dt="2025-01-10T02:52:26.810" v="3380" actId="1076"/>
          <ac:spMkLst>
            <pc:docMk/>
            <pc:sldMk cId="1746770376" sldId="300"/>
            <ac:spMk id="11" creationId="{B6D70122-044C-8380-1E86-7F1CA12D1C63}"/>
          </ac:spMkLst>
        </pc:spChg>
      </pc:sldChg>
      <pc:sldChg chg="delSp modSp add mod">
        <pc:chgData name="wonjooau@gmail.com" userId="3d9af6ea28041ef9" providerId="LiveId" clId="{F2BF1893-CA71-4F72-9773-CF94C0B22722}" dt="2025-01-10T02:56:54.321" v="3508" actId="1076"/>
        <pc:sldMkLst>
          <pc:docMk/>
          <pc:sldMk cId="3544274059" sldId="301"/>
        </pc:sldMkLst>
        <pc:spChg chg="del">
          <ac:chgData name="wonjooau@gmail.com" userId="3d9af6ea28041ef9" providerId="LiveId" clId="{F2BF1893-CA71-4F72-9773-CF94C0B22722}" dt="2025-01-10T02:56:46.949" v="3507" actId="478"/>
          <ac:spMkLst>
            <pc:docMk/>
            <pc:sldMk cId="3544274059" sldId="301"/>
            <ac:spMk id="8" creationId="{1CD061E6-679E-7E42-5E2C-3070743A7C6B}"/>
          </ac:spMkLst>
        </pc:spChg>
        <pc:spChg chg="del">
          <ac:chgData name="wonjooau@gmail.com" userId="3d9af6ea28041ef9" providerId="LiveId" clId="{F2BF1893-CA71-4F72-9773-CF94C0B22722}" dt="2025-01-10T02:56:46.949" v="3507" actId="478"/>
          <ac:spMkLst>
            <pc:docMk/>
            <pc:sldMk cId="3544274059" sldId="301"/>
            <ac:spMk id="10" creationId="{A52B09EF-8C21-EF2B-279B-209C4DB8E5DE}"/>
          </ac:spMkLst>
        </pc:spChg>
        <pc:spChg chg="mod">
          <ac:chgData name="wonjooau@gmail.com" userId="3d9af6ea28041ef9" providerId="LiveId" clId="{F2BF1893-CA71-4F72-9773-CF94C0B22722}" dt="2025-01-10T02:56:54.321" v="3508" actId="1076"/>
          <ac:spMkLst>
            <pc:docMk/>
            <pc:sldMk cId="3544274059" sldId="301"/>
            <ac:spMk id="13" creationId="{7DFEFD81-F4CD-52B1-74FE-7F8CE2D5DF50}"/>
          </ac:spMkLst>
        </pc:spChg>
        <pc:spChg chg="mod">
          <ac:chgData name="wonjooau@gmail.com" userId="3d9af6ea28041ef9" providerId="LiveId" clId="{F2BF1893-CA71-4F72-9773-CF94C0B22722}" dt="2025-01-10T02:56:54.321" v="3508" actId="1076"/>
          <ac:spMkLst>
            <pc:docMk/>
            <pc:sldMk cId="3544274059" sldId="301"/>
            <ac:spMk id="14" creationId="{E270BE4A-5A1A-5ABE-6754-5AEFFB40E84F}"/>
          </ac:spMkLst>
        </pc:spChg>
      </pc:sldChg>
      <pc:sldChg chg="delSp modSp add mod">
        <pc:chgData name="wonjooau@gmail.com" userId="3d9af6ea28041ef9" providerId="LiveId" clId="{F2BF1893-CA71-4F72-9773-CF94C0B22722}" dt="2025-01-10T04:01:03.798" v="3556" actId="20577"/>
        <pc:sldMkLst>
          <pc:docMk/>
          <pc:sldMk cId="1797021988" sldId="302"/>
        </pc:sldMkLst>
        <pc:spChg chg="mod">
          <ac:chgData name="wonjooau@gmail.com" userId="3d9af6ea28041ef9" providerId="LiveId" clId="{F2BF1893-CA71-4F72-9773-CF94C0B22722}" dt="2025-01-10T04:00:05.428" v="3541" actId="20577"/>
          <ac:spMkLst>
            <pc:docMk/>
            <pc:sldMk cId="1797021988" sldId="302"/>
            <ac:spMk id="5" creationId="{733AA408-740A-1682-AAC8-3D116E3EBDD6}"/>
          </ac:spMkLst>
        </pc:spChg>
        <pc:spChg chg="mod">
          <ac:chgData name="wonjooau@gmail.com" userId="3d9af6ea28041ef9" providerId="LiveId" clId="{F2BF1893-CA71-4F72-9773-CF94C0B22722}" dt="2025-01-10T04:01:03.798" v="3556" actId="20577"/>
          <ac:spMkLst>
            <pc:docMk/>
            <pc:sldMk cId="1797021988" sldId="302"/>
            <ac:spMk id="13" creationId="{2B9CEBEC-C03F-D2A5-A27E-39DF1A1C9DDB}"/>
          </ac:spMkLst>
        </pc:spChg>
        <pc:spChg chg="del">
          <ac:chgData name="wonjooau@gmail.com" userId="3d9af6ea28041ef9" providerId="LiveId" clId="{F2BF1893-CA71-4F72-9773-CF94C0B22722}" dt="2025-01-10T04:00:49.956" v="3549" actId="478"/>
          <ac:spMkLst>
            <pc:docMk/>
            <pc:sldMk cId="1797021988" sldId="302"/>
            <ac:spMk id="14" creationId="{0FB9324B-4B61-0B85-5993-825E013C9687}"/>
          </ac:spMkLst>
        </pc:spChg>
        <pc:spChg chg="del mod">
          <ac:chgData name="wonjooau@gmail.com" userId="3d9af6ea28041ef9" providerId="LiveId" clId="{F2BF1893-CA71-4F72-9773-CF94C0B22722}" dt="2025-01-10T04:00:55.195" v="3552" actId="478"/>
          <ac:spMkLst>
            <pc:docMk/>
            <pc:sldMk cId="1797021988" sldId="302"/>
            <ac:spMk id="15" creationId="{10C6052B-6DDC-AF74-E391-339FB90A3952}"/>
          </ac:spMkLst>
        </pc:spChg>
      </pc:sldChg>
      <pc:sldChg chg="delSp modSp add mod">
        <pc:chgData name="wonjooau@gmail.com" userId="3d9af6ea28041ef9" providerId="LiveId" clId="{F2BF1893-CA71-4F72-9773-CF94C0B22722}" dt="2025-01-10T04:06:38.497" v="3665" actId="1076"/>
        <pc:sldMkLst>
          <pc:docMk/>
          <pc:sldMk cId="697692015" sldId="303"/>
        </pc:sldMkLst>
        <pc:spChg chg="del">
          <ac:chgData name="wonjooau@gmail.com" userId="3d9af6ea28041ef9" providerId="LiveId" clId="{F2BF1893-CA71-4F72-9773-CF94C0B22722}" dt="2025-01-10T04:06:33.044" v="3663" actId="478"/>
          <ac:spMkLst>
            <pc:docMk/>
            <pc:sldMk cId="697692015" sldId="303"/>
            <ac:spMk id="3" creationId="{55B876CB-7E95-1C58-6604-917BF30C1130}"/>
          </ac:spMkLst>
        </pc:spChg>
        <pc:spChg chg="mod">
          <ac:chgData name="wonjooau@gmail.com" userId="3d9af6ea28041ef9" providerId="LiveId" clId="{F2BF1893-CA71-4F72-9773-CF94C0B22722}" dt="2025-01-10T04:06:38.497" v="3665" actId="1076"/>
          <ac:spMkLst>
            <pc:docMk/>
            <pc:sldMk cId="697692015" sldId="303"/>
            <ac:spMk id="10" creationId="{DB945035-F6DA-1C34-EE9F-ABFCDEC61549}"/>
          </ac:spMkLst>
        </pc:spChg>
        <pc:graphicFrameChg chg="mod">
          <ac:chgData name="wonjooau@gmail.com" userId="3d9af6ea28041ef9" providerId="LiveId" clId="{F2BF1893-CA71-4F72-9773-CF94C0B22722}" dt="2025-01-10T04:06:35.122" v="3664" actId="1076"/>
          <ac:graphicFrameMkLst>
            <pc:docMk/>
            <pc:sldMk cId="697692015" sldId="303"/>
            <ac:graphicFrameMk id="8" creationId="{7417E867-C0BB-AF78-ED20-4A473430C840}"/>
          </ac:graphicFrameMkLst>
        </pc:graphicFrameChg>
      </pc:sldChg>
      <pc:sldChg chg="add del">
        <pc:chgData name="wonjooau@gmail.com" userId="3d9af6ea28041ef9" providerId="LiveId" clId="{F2BF1893-CA71-4F72-9773-CF94C0B22722}" dt="2025-01-10T03:59:59.038" v="3529" actId="47"/>
        <pc:sldMkLst>
          <pc:docMk/>
          <pc:sldMk cId="1752055872" sldId="303"/>
        </pc:sldMkLst>
      </pc:sldChg>
      <pc:sldChg chg="delSp modSp add mod">
        <pc:chgData name="wonjooau@gmail.com" userId="3d9af6ea28041ef9" providerId="LiveId" clId="{F2BF1893-CA71-4F72-9773-CF94C0B22722}" dt="2025-01-10T04:06:30.013" v="3662" actId="478"/>
        <pc:sldMkLst>
          <pc:docMk/>
          <pc:sldMk cId="3664133687" sldId="304"/>
        </pc:sldMkLst>
        <pc:spChg chg="mod">
          <ac:chgData name="wonjooau@gmail.com" userId="3d9af6ea28041ef9" providerId="LiveId" clId="{F2BF1893-CA71-4F72-9773-CF94C0B22722}" dt="2025-01-10T04:06:25.717" v="3659" actId="1076"/>
          <ac:spMkLst>
            <pc:docMk/>
            <pc:sldMk cId="3664133687" sldId="304"/>
            <ac:spMk id="3" creationId="{38EE7D30-FB83-66E1-5A41-C88AAC601E85}"/>
          </ac:spMkLst>
        </pc:spChg>
        <pc:spChg chg="del">
          <ac:chgData name="wonjooau@gmail.com" userId="3d9af6ea28041ef9" providerId="LiveId" clId="{F2BF1893-CA71-4F72-9773-CF94C0B22722}" dt="2025-01-10T04:06:30.013" v="3662" actId="478"/>
          <ac:spMkLst>
            <pc:docMk/>
            <pc:sldMk cId="3664133687" sldId="304"/>
            <ac:spMk id="10" creationId="{64B9CE15-EE50-3E4E-AABC-B2028274E1CC}"/>
          </ac:spMkLst>
        </pc:spChg>
        <pc:spChg chg="mod">
          <ac:chgData name="wonjooau@gmail.com" userId="3d9af6ea28041ef9" providerId="LiveId" clId="{F2BF1893-CA71-4F72-9773-CF94C0B22722}" dt="2025-01-10T04:06:27.498" v="3660" actId="1076"/>
          <ac:spMkLst>
            <pc:docMk/>
            <pc:sldMk cId="3664133687" sldId="304"/>
            <ac:spMk id="11" creationId="{BE903DB3-BD34-4691-EB57-55E3308B6614}"/>
          </ac:spMkLst>
        </pc:spChg>
        <pc:spChg chg="mod">
          <ac:chgData name="wonjooau@gmail.com" userId="3d9af6ea28041ef9" providerId="LiveId" clId="{F2BF1893-CA71-4F72-9773-CF94C0B22722}" dt="2025-01-10T04:06:28.826" v="3661" actId="1076"/>
          <ac:spMkLst>
            <pc:docMk/>
            <pc:sldMk cId="3664133687" sldId="304"/>
            <ac:spMk id="13" creationId="{5617DFB1-C963-8E55-67AE-2AFFB8BCEE60}"/>
          </ac:spMkLst>
        </pc:spChg>
        <pc:graphicFrameChg chg="del">
          <ac:chgData name="wonjooau@gmail.com" userId="3d9af6ea28041ef9" providerId="LiveId" clId="{F2BF1893-CA71-4F72-9773-CF94C0B22722}" dt="2025-01-10T04:06:21.811" v="3657" actId="478"/>
          <ac:graphicFrameMkLst>
            <pc:docMk/>
            <pc:sldMk cId="3664133687" sldId="304"/>
            <ac:graphicFrameMk id="8" creationId="{D7AC6012-B03D-1457-8F3D-4C4A827007C3}"/>
          </ac:graphicFrameMkLst>
        </pc:graphicFrameChg>
      </pc:sldChg>
      <pc:sldChg chg="add del">
        <pc:chgData name="wonjooau@gmail.com" userId="3d9af6ea28041ef9" providerId="LiveId" clId="{F2BF1893-CA71-4F72-9773-CF94C0B22722}" dt="2025-01-10T04:09:18.541" v="3865" actId="47"/>
        <pc:sldMkLst>
          <pc:docMk/>
          <pc:sldMk cId="3287084709" sldId="305"/>
        </pc:sldMkLst>
      </pc:sldChg>
      <pc:sldChg chg="modSp add mod">
        <pc:chgData name="wonjooau@gmail.com" userId="3d9af6ea28041ef9" providerId="LiveId" clId="{F2BF1893-CA71-4F72-9773-CF94C0B22722}" dt="2025-01-10T04:08:44.957" v="3802" actId="1076"/>
        <pc:sldMkLst>
          <pc:docMk/>
          <pc:sldMk cId="2352814916" sldId="306"/>
        </pc:sldMkLst>
        <pc:spChg chg="mod">
          <ac:chgData name="wonjooau@gmail.com" userId="3d9af6ea28041ef9" providerId="LiveId" clId="{F2BF1893-CA71-4F72-9773-CF94C0B22722}" dt="2025-01-10T04:08:44.957" v="3802" actId="1076"/>
          <ac:spMkLst>
            <pc:docMk/>
            <pc:sldMk cId="2352814916" sldId="306"/>
            <ac:spMk id="2" creationId="{1F2FCD60-E202-D8EE-4295-65F83B89D792}"/>
          </ac:spMkLst>
        </pc:spChg>
        <pc:spChg chg="mod">
          <ac:chgData name="wonjooau@gmail.com" userId="3d9af6ea28041ef9" providerId="LiveId" clId="{F2BF1893-CA71-4F72-9773-CF94C0B22722}" dt="2025-01-10T04:08:25.804" v="3744" actId="20577"/>
          <ac:spMkLst>
            <pc:docMk/>
            <pc:sldMk cId="2352814916" sldId="306"/>
            <ac:spMk id="5" creationId="{6E04EE41-9AED-AD89-ED96-CAD636B898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27462-41D3-458C-9CEB-55CAC5B6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CC6D2-E3B4-44B2-8FB3-CCF25BDAB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4071D-BD67-4957-A015-9D408763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F948-E1A6-452E-8868-352C4109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5E604-654F-489D-A0B1-DB339E81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3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54CB4-8F6E-45A4-92C5-90B5E255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B83947-CCCE-4DC2-B76C-FE895887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8071F-F457-493E-8D08-283EB47C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294377-676E-41B5-AFB8-BE0FB88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4693A-3558-4D18-A731-E4A379E5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2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4F80B-34D5-4683-8598-9C174E64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F8848-74B7-44AE-BD86-5EFCA47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8485C-3B72-4773-A033-12457E5C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70E34-C253-4BCD-8CC2-2B03B3A3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EB531-422D-411B-B381-762D3AAC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6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27412-E0C3-44B0-8CB0-7F7E4D22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8D16C-A6BC-4C7E-9B5D-0EC86E22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75D8A-456B-4EED-BDC6-449B3DB7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FB81B-525A-4656-8B4C-D1B1A72C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285-7F21-42F6-B46A-AB6DAB1C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AE90-FC4B-44EF-AAA5-C38EE6C7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4D42E8-4F76-45BD-9EA8-94BAB38D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E930F-0C28-43B2-B150-03E7C200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142D5-A26B-4922-88D9-28F50253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D311E-E492-4CF6-8420-C15F4EBE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A1C7-A4C2-4FAF-A05E-3CFBBCBE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3CB12-F42A-4A75-9E1B-BB25355EB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DF50C6-5C30-455F-B914-EAED886A7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29CD7-D386-4C9F-BF32-8766F836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B4DE55-DA63-4D1E-8CBD-0A3391F3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47CD5-AA3C-4728-BEBC-DB6BEE1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BA2A7-C670-4F7D-9347-16DA6018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DCDF8-1266-44F9-9108-E1444A85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17408D-9058-4EBF-B62C-B1D2A78D5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0B113E-7EED-4868-AFD3-6C85836F4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2B519-EFCF-41A5-9438-629606ACB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DE2E4-4229-4BEF-8B15-F688E893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80116-0A78-42DD-99DD-BD2214E2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FA250-4442-426C-91E4-A5913BFA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3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A1140-74D3-4C9F-AC28-E5F1822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B53D08-650C-45D0-854A-CD125705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D3342-BDC4-4355-A8E9-1A55CFB9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3E1DD-4B7D-4785-A339-4410195C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C3F42-FB5F-4B4E-AB67-CA733C59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D58AB-35CE-4903-9FA8-22120CB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D04CD-7680-4474-BC19-7EF61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7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C8542-06AC-48ED-8BCB-02C1E560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10178-F2DB-455E-BE6C-19124083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522A-5AE9-4A6C-91D6-99EF80DF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8CE3-469E-4BE0-910C-AD0F8899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25591-53A7-4CAC-9B5B-17DE593C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20157-53CF-4E83-A9D5-18B40EE0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0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3F667-6125-4304-B5EB-26A71074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0B7D18-CCA4-4E3E-9B83-DD8856AB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5331A-0216-401B-8DA9-5DB4341C2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D9847-403D-45D2-BED8-1486FBA6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DDF7E-F7B5-4B95-B6BB-0ABD7ACD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45FA6-2904-43B6-800F-0EB90B1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7A380-FD08-4AEF-8B15-A114924C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5BB3A-80D4-401E-AB67-CB71C943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EEE4C-BD05-4631-86BC-D947799D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DBC26-1895-420E-B690-D19FE18246BC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2FCC3-1C16-40E0-BBC9-0656F803B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5BACFF-AF6D-4981-BBFE-BB28060B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150-2D2F-4754-A59D-3C73E75F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1400743"/>
            <a:ext cx="292018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2549013" y="1644281"/>
            <a:ext cx="7093974" cy="2544261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800" dirty="0"/>
              <a:t>쌍용 은행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9320981" y="4438915"/>
            <a:ext cx="2871020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A839FBD-3954-4771-9333-B08E45F4D7B3}"/>
              </a:ext>
            </a:extLst>
          </p:cNvPr>
          <p:cNvCxnSpPr>
            <a:cxnSpLocks/>
          </p:cNvCxnSpPr>
          <p:nvPr/>
        </p:nvCxnSpPr>
        <p:spPr>
          <a:xfrm flipV="1">
            <a:off x="2286001" y="1002892"/>
            <a:ext cx="0" cy="1474837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EE05497-D526-4EBF-947D-A392DC48EA4C}"/>
              </a:ext>
            </a:extLst>
          </p:cNvPr>
          <p:cNvCxnSpPr>
            <a:cxnSpLocks/>
          </p:cNvCxnSpPr>
          <p:nvPr/>
        </p:nvCxnSpPr>
        <p:spPr>
          <a:xfrm flipV="1">
            <a:off x="9881420" y="2698955"/>
            <a:ext cx="0" cy="2308123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E14A3-E885-43CD-B04F-D6A7DABBC5E6}"/>
              </a:ext>
            </a:extLst>
          </p:cNvPr>
          <p:cNvSpPr/>
          <p:nvPr/>
        </p:nvSpPr>
        <p:spPr>
          <a:xfrm>
            <a:off x="2676000" y="1764411"/>
            <a:ext cx="6840000" cy="2304000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5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B1A1-9313-7C42-2F48-BA170196B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62D7C6-5DF1-F31F-5740-C5F21D29DE11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CC069B-685D-2FC5-4184-7972327C0985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8C5EF6E-0ACA-E2E6-3A56-A9FD81F5FCC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DC68E1-5D9E-E847-A81C-BBF675BF009C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계좌조회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4E1D85-314B-D7E8-1D43-D704F0E3684B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D11F769-EA22-8970-70E4-20CDF3370FE3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9F60197-5D02-423F-A9E8-F6772ED43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56021"/>
              </p:ext>
            </p:extLst>
          </p:nvPr>
        </p:nvGraphicFramePr>
        <p:xfrm>
          <a:off x="2031999" y="1038514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5287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7431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1895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271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4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665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4C08CE-7013-7E04-3B19-991A9E3972C5}"/>
              </a:ext>
            </a:extLst>
          </p:cNvPr>
          <p:cNvSpPr txBox="1"/>
          <p:nvPr/>
        </p:nvSpPr>
        <p:spPr>
          <a:xfrm>
            <a:off x="4675078" y="3799666"/>
            <a:ext cx="3334525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입금내역만 보기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출금내역만 보기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날짜별로 보기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메뉴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87C767-27C4-C4A5-F3B7-0835FEBCA525}"/>
              </a:ext>
            </a:extLst>
          </p:cNvPr>
          <p:cNvSpPr txBox="1"/>
          <p:nvPr/>
        </p:nvSpPr>
        <p:spPr>
          <a:xfrm>
            <a:off x="4948084" y="2886043"/>
            <a:ext cx="2788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계좌선택 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8650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1FBB5-FBAD-8807-6E21-B7E10CBA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90A39E-4558-ACD0-A41E-E1405B04771F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1001D19-5720-F27E-2A58-B8A10658F14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6D0E0F5-6695-3BBA-519F-BDE1FBF89701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85B7D-31C8-2C42-3DDD-4E818CE75385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계좌개설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C6E338-0DC9-0E8B-425B-12A8358398AA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48AB74-32C7-B238-0227-9CD5E5DC72CE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AE827A-FFAA-F1C1-D2EE-1636064B2F3A}"/>
              </a:ext>
            </a:extLst>
          </p:cNvPr>
          <p:cNvSpPr txBox="1"/>
          <p:nvPr/>
        </p:nvSpPr>
        <p:spPr>
          <a:xfrm>
            <a:off x="4582313" y="3429000"/>
            <a:ext cx="3334525" cy="1682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저축통장 개설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적금통장 개설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메뉴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0432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7EB0D-33A7-1041-6BF8-68AC47F35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F29157-A123-BA27-90E8-C1F043EE883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D699EB-8A8B-9902-B9E1-888C192C7F38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3F608C5-5307-A00B-A7B6-0464B4691DD7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76FF60-6546-2A66-D49D-F796A67EA438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저축통장 개설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B764D4-C729-543F-63C5-07D9AEB60C5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D3EC67-4B40-4AE2-FAF1-A761397D3227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EB7992-1810-0AD8-F9D3-B57AD8161BDC}"/>
              </a:ext>
            </a:extLst>
          </p:cNvPr>
          <p:cNvSpPr txBox="1"/>
          <p:nvPr/>
        </p:nvSpPr>
        <p:spPr>
          <a:xfrm>
            <a:off x="1908487" y="1755652"/>
            <a:ext cx="8375026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계좌에 사용하실 비밀번호 숫자 </a:t>
            </a:r>
            <a:r>
              <a:rPr lang="en-US" altLang="ko-KR" sz="2400" dirty="0"/>
              <a:t>4</a:t>
            </a:r>
            <a:r>
              <a:rPr lang="ko-KR" altLang="en-US" sz="2400" dirty="0"/>
              <a:t>자리를 입력해주세요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(</a:t>
            </a:r>
            <a:r>
              <a:rPr lang="ko-KR" altLang="en-US" sz="2400" dirty="0"/>
              <a:t>로그인 시 비밀번호와 다릅니다</a:t>
            </a:r>
            <a:r>
              <a:rPr lang="en-US" altLang="ko-KR" sz="2400" dirty="0"/>
              <a:t>.)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비밀번호 </a:t>
            </a:r>
            <a:r>
              <a:rPr lang="en-US" altLang="ko-KR" sz="2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69919-3735-A956-BB79-2FD46AA87679}"/>
              </a:ext>
            </a:extLst>
          </p:cNvPr>
          <p:cNvSpPr txBox="1"/>
          <p:nvPr/>
        </p:nvSpPr>
        <p:spPr>
          <a:xfrm>
            <a:off x="2001427" y="4539620"/>
            <a:ext cx="83750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개설이 완료되었습니다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계좌번호는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110-431-123123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7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D4F48-E40E-9C39-D860-30143748C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F85CB1-F5E5-3C6F-CC71-5791D85554B1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FBD734D-C76E-BA0C-B33A-078279AE8DAB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14F1EDE-CF08-D9DF-426C-48A24B955C72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D84727-495D-15C7-E9FE-064298163291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적금통장 개설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727F6F-B64B-2E5A-3031-794BA500F851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0F4FCB-E31A-CA45-A30E-1B6ECABB234C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FAED98-75CC-AAD7-8393-7BE91044D663}"/>
              </a:ext>
            </a:extLst>
          </p:cNvPr>
          <p:cNvSpPr txBox="1"/>
          <p:nvPr/>
        </p:nvSpPr>
        <p:spPr>
          <a:xfrm>
            <a:off x="1908487" y="1264492"/>
            <a:ext cx="8375026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●</a:t>
            </a:r>
            <a:r>
              <a:rPr lang="en-US" altLang="ko-KR" sz="2400" dirty="0"/>
              <a:t>1. 12</a:t>
            </a:r>
            <a:r>
              <a:rPr lang="ko-KR" altLang="en-US" sz="2400" dirty="0"/>
              <a:t>개월 </a:t>
            </a:r>
            <a:r>
              <a:rPr lang="en-US" altLang="ko-KR" sz="2400" dirty="0"/>
              <a:t>5%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●</a:t>
            </a:r>
            <a:r>
              <a:rPr lang="en-US" altLang="ko-KR" sz="2400" dirty="0"/>
              <a:t>2. 24</a:t>
            </a:r>
            <a:r>
              <a:rPr lang="ko-KR" altLang="en-US" sz="2400" dirty="0"/>
              <a:t>개월 </a:t>
            </a:r>
            <a:r>
              <a:rPr lang="en-US" altLang="ko-KR" sz="2400" dirty="0"/>
              <a:t>10%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●</a:t>
            </a:r>
            <a:r>
              <a:rPr lang="en-US" altLang="ko-KR" sz="2400" dirty="0"/>
              <a:t>3. 36</a:t>
            </a:r>
            <a:r>
              <a:rPr lang="ko-KR" altLang="en-US" sz="2400" dirty="0"/>
              <a:t>개월 </a:t>
            </a:r>
            <a:r>
              <a:rPr lang="en-US" altLang="ko-KR" sz="2400" dirty="0"/>
              <a:t>15%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가입하실 상품을 골라주세요</a:t>
            </a:r>
            <a:r>
              <a:rPr lang="en-US" altLang="ko-KR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6D4B8-332E-8848-B79A-25089F72DDDF}"/>
              </a:ext>
            </a:extLst>
          </p:cNvPr>
          <p:cNvSpPr txBox="1"/>
          <p:nvPr/>
        </p:nvSpPr>
        <p:spPr>
          <a:xfrm>
            <a:off x="1908487" y="5218264"/>
            <a:ext cx="83750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매달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10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일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10,000,000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원 으로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개월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5%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상품 가입 완료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3D97B-0562-03ED-2755-F64ECBE171E2}"/>
              </a:ext>
            </a:extLst>
          </p:cNvPr>
          <p:cNvSpPr txBox="1"/>
          <p:nvPr/>
        </p:nvSpPr>
        <p:spPr>
          <a:xfrm>
            <a:off x="1868730" y="3679212"/>
            <a:ext cx="8375026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가입하실 상품을 골라주세요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액수 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납부일</a:t>
            </a:r>
            <a:r>
              <a:rPr lang="en-US" altLang="ko-KR" dirty="0"/>
              <a:t>(1/10/20) :</a:t>
            </a:r>
          </a:p>
        </p:txBody>
      </p:sp>
    </p:spTree>
    <p:extLst>
      <p:ext uri="{BB962C8B-B14F-4D97-AF65-F5344CB8AC3E}">
        <p14:creationId xmlns:p14="http://schemas.microsoft.com/office/powerpoint/2010/main" val="167062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68A4-5E14-6644-FD3F-5915216E6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4640EE-54B2-3827-C2C9-8AADE4C7957E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9FDB2E-1C6D-1A12-B2DD-6D6EE740DC43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E34B70-0673-F70C-4262-F36C436855FA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4B8FBF-6AEF-1E5A-B765-B804C29D6080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계좌해지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981878-F7ED-9D9E-EBF8-8A1A8129B81A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84A2FD-BCAB-8994-F015-322D9F9CDF9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B18FD0-0443-7C28-D7F1-BDEE298100AB}"/>
              </a:ext>
            </a:extLst>
          </p:cNvPr>
          <p:cNvSpPr txBox="1"/>
          <p:nvPr/>
        </p:nvSpPr>
        <p:spPr>
          <a:xfrm>
            <a:off x="4652768" y="3281648"/>
            <a:ext cx="2886463" cy="1682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1. </a:t>
            </a:r>
            <a:r>
              <a:rPr lang="ko-KR" altLang="en-US" sz="2400" dirty="0"/>
              <a:t>계좌해지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0. </a:t>
            </a:r>
            <a:r>
              <a:rPr lang="ko-KR" altLang="en-US" sz="2400" dirty="0" err="1"/>
              <a:t>뒤로가기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89586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01AB-9405-2D97-22CA-4D16077B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99B06A-763D-6A6A-D9F7-67A0CF29655F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B98A61-D427-90BC-1166-F6D5CCB7407F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2DBBDE2-2438-0197-03E3-D25AF90D659D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29A103-C242-03B0-D97C-42E3900A9294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계좌해지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BF8004-A104-F5C6-9A8D-DDFAAA4589FD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807792-454A-048D-1DC8-CDDA95E3880F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D18DC4-23F3-85DF-4B6C-F9FECA93EA42}"/>
              </a:ext>
            </a:extLst>
          </p:cNvPr>
          <p:cNvSpPr txBox="1"/>
          <p:nvPr/>
        </p:nvSpPr>
        <p:spPr>
          <a:xfrm>
            <a:off x="4428736" y="3582586"/>
            <a:ext cx="3334525" cy="574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해지 계좌 선택 </a:t>
            </a:r>
            <a:r>
              <a:rPr lang="en-US" altLang="ko-KR" sz="2400" dirty="0"/>
              <a:t>: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0BBF0C-1BC2-325B-8F0F-E0654543E2E0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038514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5287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7431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1895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271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4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665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160DC2-048E-057D-EAC5-AE2E095887A0}"/>
              </a:ext>
            </a:extLst>
          </p:cNvPr>
          <p:cNvSpPr txBox="1"/>
          <p:nvPr/>
        </p:nvSpPr>
        <p:spPr>
          <a:xfrm>
            <a:off x="2031999" y="4876317"/>
            <a:ext cx="83750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선택하신 계좌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저축</a:t>
            </a:r>
            <a:r>
              <a:rPr lang="en-US" altLang="ko-KR" dirty="0">
                <a:solidFill>
                  <a:srgbClr val="808080"/>
                </a:solidFill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110-431-123123 	123,456,789$ 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해지하시겠습니까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?(Y/N)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B6D6A-84F5-CDF7-9AE5-90867D4A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F50A3B-4DE9-8DBB-7B5B-CB2F7316516D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E38687-F647-3B38-4C56-191375B8E3D0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49FCA3C-499C-8217-936D-C042DCD7663E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FEEFA8-3288-792A-F1E4-345169CDD2E8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카드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5150C0-E40D-CC78-2C40-9E78EC4E686E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B298E39-F4FC-F662-F906-5BC3ECA52AE4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BFE764-351F-CBDB-C784-81137E95DFD0}"/>
              </a:ext>
            </a:extLst>
          </p:cNvPr>
          <p:cNvSpPr txBox="1"/>
          <p:nvPr/>
        </p:nvSpPr>
        <p:spPr>
          <a:xfrm>
            <a:off x="4652768" y="3214438"/>
            <a:ext cx="2886463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카드개설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카드조회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카드해지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0.  </a:t>
            </a:r>
            <a:r>
              <a:rPr lang="ko-KR" altLang="en-US" sz="2400" dirty="0"/>
              <a:t>메뉴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3013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84F3-ADC5-2384-BC1D-22A140E51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02D8C-3024-5010-B206-DA6A58E66869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52B801-512C-1EC8-7ADD-B1988B2C3F06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FDDDE35-4B90-876B-6F57-2A923F74963C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E7358-ACF2-FDD2-525C-1AE8C8EF15F8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카드개설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E62B34B-89DF-AA74-A09A-D8CBA7CBDEA4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ADA669-A888-AFCD-08EE-8BD8FD3752FB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280919-50A2-287D-41A8-C2B568C73C3E}"/>
              </a:ext>
            </a:extLst>
          </p:cNvPr>
          <p:cNvSpPr txBox="1"/>
          <p:nvPr/>
        </p:nvSpPr>
        <p:spPr>
          <a:xfrm>
            <a:off x="2984249" y="947789"/>
            <a:ext cx="6676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1. S-Line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연회비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99,000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원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월한도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10,000,000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원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카카오페이 연회비 없음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월한도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2,000,000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원 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DC85A-B0F5-CF4D-A317-A76329183226}"/>
              </a:ext>
            </a:extLst>
          </p:cNvPr>
          <p:cNvSpPr txBox="1"/>
          <p:nvPr/>
        </p:nvSpPr>
        <p:spPr>
          <a:xfrm>
            <a:off x="3692121" y="1646921"/>
            <a:ext cx="5192342" cy="1700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0. </a:t>
            </a:r>
            <a:r>
              <a:rPr lang="ko-KR" altLang="en-US" dirty="0"/>
              <a:t>메뉴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만드실 카드를 선택해주세요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Y/N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92EC5-FE33-046D-9C34-68260F3C0AF9}"/>
              </a:ext>
            </a:extLst>
          </p:cNvPr>
          <p:cNvSpPr txBox="1"/>
          <p:nvPr/>
        </p:nvSpPr>
        <p:spPr>
          <a:xfrm>
            <a:off x="1783270" y="3477291"/>
            <a:ext cx="9925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 저축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110-431-123123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잔액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123,123,123 // </a:t>
            </a:r>
            <a:r>
              <a:rPr lang="ko-KR" altLang="en-US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카드 한도 이상을 가진 계좌만 출력</a:t>
            </a:r>
            <a:endParaRPr lang="ko-KR" altLang="en-US" sz="14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 저축 </a:t>
            </a:r>
            <a:r>
              <a:rPr lang="en-US" altLang="ko-KR" sz="14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110-431-444444</a:t>
            </a:r>
            <a:endParaRPr lang="ko-KR" altLang="en-US" sz="14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EE356-9B3E-1107-BDF0-2BFCD3DAA4FA}"/>
              </a:ext>
            </a:extLst>
          </p:cNvPr>
          <p:cNvSpPr txBox="1"/>
          <p:nvPr/>
        </p:nvSpPr>
        <p:spPr>
          <a:xfrm>
            <a:off x="3971777" y="4082153"/>
            <a:ext cx="5192342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연동하실 계좌를 선택해주세요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입력</a:t>
            </a:r>
            <a:r>
              <a:rPr lang="en-US" altLang="ko-KR" sz="2400" dirty="0"/>
              <a:t> :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비밀번호 </a:t>
            </a:r>
            <a:r>
              <a:rPr lang="en-US" altLang="ko-KR" sz="2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528517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1B05A-67E3-E502-8B03-F1BAB8E3B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9113E7-73DC-A636-A837-3F1650047FC0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3007A6-EE7A-BCF7-AF61-19459A73EF01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43205D-36EF-01B3-DC1E-630E843A3CF0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DD108F-5ADE-2E1C-740E-699432B307D6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카드개설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C9BA92-7E7A-FC6C-9C9C-30C4C6314EE9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FAF20AB-4D21-9D54-75C8-D01C49BC6B94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EC7596-54EA-64C3-7B2B-F0321ACD4D4B}"/>
              </a:ext>
            </a:extLst>
          </p:cNvPr>
          <p:cNvSpPr txBox="1"/>
          <p:nvPr/>
        </p:nvSpPr>
        <p:spPr>
          <a:xfrm>
            <a:off x="2444970" y="2022996"/>
            <a:ext cx="7725217" cy="1128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/>
              <a:t>카드비밀번호로 </a:t>
            </a:r>
            <a:r>
              <a:rPr lang="ko-KR" altLang="en-US" sz="2400" dirty="0"/>
              <a:t>사용하실 숫자 </a:t>
            </a:r>
            <a:r>
              <a:rPr lang="en-US" altLang="ko-KR" sz="2400" dirty="0"/>
              <a:t>4</a:t>
            </a:r>
            <a:r>
              <a:rPr lang="ko-KR" altLang="en-US" sz="2400" dirty="0"/>
              <a:t>자리를 입력해주세요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비밀번호 </a:t>
            </a:r>
            <a:r>
              <a:rPr lang="en-US" altLang="ko-KR" sz="2400" dirty="0"/>
              <a:t>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1930B-7825-8F5C-54BA-B6F0252C85D7}"/>
              </a:ext>
            </a:extLst>
          </p:cNvPr>
          <p:cNvSpPr txBox="1"/>
          <p:nvPr/>
        </p:nvSpPr>
        <p:spPr>
          <a:xfrm>
            <a:off x="2969287" y="3837370"/>
            <a:ext cx="6676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카드 생성이 완료되었습니다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카드번호는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1234-1243-1234-1234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5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6E332-A123-64D0-E5F0-FC598F14F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7097EC-C406-8EDD-A223-F88D8BF2A83D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C69F03-F1AD-B83E-E4E9-96C34991FEF7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C30CF5-CF49-D373-872C-A604B4793783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9A6973-BB49-3BFA-C7FC-DAB6555C59EB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카드조회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880E61D-7E6F-2DDF-76BD-C3F5C3117A5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427469-E7A0-E05C-34F5-47F79B5F2E7B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1AE472A-8D02-CCA8-5B3C-C0354752A2C4}"/>
              </a:ext>
            </a:extLst>
          </p:cNvPr>
          <p:cNvSpPr txBox="1"/>
          <p:nvPr/>
        </p:nvSpPr>
        <p:spPr>
          <a:xfrm>
            <a:off x="3012384" y="2265615"/>
            <a:ext cx="66765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1. S-Line 1243-1234-1231-1234 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카카오페이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1243-1234-1231-1234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3.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카카오페이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1243-1234-1231-1234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0.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메뉴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90B36-4AB3-C2CC-CA70-F690FBD54634}"/>
              </a:ext>
            </a:extLst>
          </p:cNvPr>
          <p:cNvSpPr txBox="1"/>
          <p:nvPr/>
        </p:nvSpPr>
        <p:spPr>
          <a:xfrm>
            <a:off x="3532239" y="4347918"/>
            <a:ext cx="5192342" cy="1285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상세 조회하실 카드를 선택해주세요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Y/N : </a:t>
            </a:r>
          </a:p>
        </p:txBody>
      </p:sp>
    </p:spTree>
    <p:extLst>
      <p:ext uri="{BB962C8B-B14F-4D97-AF65-F5344CB8AC3E}">
        <p14:creationId xmlns:p14="http://schemas.microsoft.com/office/powerpoint/2010/main" val="147420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CB417-96EA-48B9-A8AB-95DC451ADB2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B3BBF769-BE0A-4ED5-AF9D-18D199772D84}"/>
              </a:ext>
            </a:extLst>
          </p:cNvPr>
          <p:cNvSpPr/>
          <p:nvPr/>
        </p:nvSpPr>
        <p:spPr>
          <a:xfrm>
            <a:off x="396450" y="0"/>
            <a:ext cx="1884634" cy="6857998"/>
          </a:xfrm>
          <a:prstGeom prst="parallelogram">
            <a:avLst>
              <a:gd name="adj" fmla="val 0"/>
            </a:avLst>
          </a:prstGeom>
          <a:solidFill>
            <a:srgbClr val="001545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1E6B2B-66A2-47E7-8717-3E4A043C8D61}"/>
              </a:ext>
            </a:extLst>
          </p:cNvPr>
          <p:cNvCxnSpPr>
            <a:cxnSpLocks/>
          </p:cNvCxnSpPr>
          <p:nvPr/>
        </p:nvCxnSpPr>
        <p:spPr>
          <a:xfrm flipH="1">
            <a:off x="3451123" y="6459438"/>
            <a:ext cx="874087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4DB7E6-3DE3-1907-39B0-6CDF0599C36F}"/>
              </a:ext>
            </a:extLst>
          </p:cNvPr>
          <p:cNvSpPr txBox="1"/>
          <p:nvPr/>
        </p:nvSpPr>
        <p:spPr>
          <a:xfrm>
            <a:off x="8516659" y="3295632"/>
            <a:ext cx="27885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로그인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회원가입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 err="1"/>
              <a:t>계정찾기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3B4D2-0D8B-0BA7-93C3-2775B9288C97}"/>
              </a:ext>
            </a:extLst>
          </p:cNvPr>
          <p:cNvSpPr txBox="1"/>
          <p:nvPr/>
        </p:nvSpPr>
        <p:spPr>
          <a:xfrm>
            <a:off x="3848740" y="1855265"/>
            <a:ext cx="278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/>
              <a:t>메인화면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5296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82F84-96DC-EF2E-572B-E6DB2DD5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8D2F7A-CDA2-EEC4-6DE7-DDE8A8E31CEC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A2F716-DC44-4FA9-BCC3-AE351A9FDD9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0274531-C3CE-8B40-2B99-930866A7B394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FC968F-1F8C-CC31-E954-9AECBCB85C64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카드해지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B3FE0E3-715A-E167-2E5B-C87BD0B792E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8E98E69-D384-3EC3-9AB0-F61B52768008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5B71E1-62A6-02FD-D6CA-9D2B9C2D196B}"/>
              </a:ext>
            </a:extLst>
          </p:cNvPr>
          <p:cNvSpPr txBox="1"/>
          <p:nvPr/>
        </p:nvSpPr>
        <p:spPr>
          <a:xfrm>
            <a:off x="3012384" y="2265615"/>
            <a:ext cx="66765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1. S-Line 1243-1234-1231-1234 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카카오페이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1243-1234-1231-1234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3.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카카오페이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1243-1234-1231-1234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0.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메뉴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13A4C-B395-66E9-E7DD-D5CE674CFC9A}"/>
              </a:ext>
            </a:extLst>
          </p:cNvPr>
          <p:cNvSpPr txBox="1"/>
          <p:nvPr/>
        </p:nvSpPr>
        <p:spPr>
          <a:xfrm>
            <a:off x="3532239" y="4347918"/>
            <a:ext cx="5192342" cy="1700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해지하실 카드를 선택해주세요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입력 </a:t>
            </a:r>
            <a:r>
              <a:rPr lang="en-US" altLang="ko-KR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Y/N :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카드 비밀번호를 입력해주세요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101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C636B-0129-7E6F-012F-41222C52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5B2618-B661-6B2D-8645-03B1B635697B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6432EA-3C5A-3A46-EA7F-C32E6FC03F4E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4ACF08-E2D2-9F44-E6AB-A562D1CC5F8F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96273-FDA9-BE72-2CB3-BB3238A80F6E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이체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2BBEAF-D889-7FE5-0AB1-4D0917E22069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0E438B-0962-4DD8-50F7-C6432F4232E8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2A5A91-E214-9DA1-6277-FF5A7708DB8E}"/>
              </a:ext>
            </a:extLst>
          </p:cNvPr>
          <p:cNvSpPr txBox="1"/>
          <p:nvPr/>
        </p:nvSpPr>
        <p:spPr>
          <a:xfrm>
            <a:off x="3159042" y="2704588"/>
            <a:ext cx="5951898" cy="574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서비스를 이용하실 통장을 골라주세요</a:t>
            </a:r>
            <a:r>
              <a:rPr lang="en-US" altLang="ko-KR" sz="2400" dirty="0"/>
              <a:t>.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D5909-61EA-1E3B-5FD9-3D3AFCFDD0D1}"/>
              </a:ext>
            </a:extLst>
          </p:cNvPr>
          <p:cNvSpPr txBox="1"/>
          <p:nvPr/>
        </p:nvSpPr>
        <p:spPr>
          <a:xfrm>
            <a:off x="2946123" y="1180467"/>
            <a:ext cx="66765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저축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110-431-123123 123,456,789$ 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저축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110-431-123123 123,456,789$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3.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저축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110-431-123123 123,456,789$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●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4.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적금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110-567-123123 123,456,789$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4036D-05FF-4CA9-0F8B-25B5CCD1DFD8}"/>
              </a:ext>
            </a:extLst>
          </p:cNvPr>
          <p:cNvSpPr txBox="1"/>
          <p:nvPr/>
        </p:nvSpPr>
        <p:spPr>
          <a:xfrm>
            <a:off x="3159042" y="3578447"/>
            <a:ext cx="5951898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계좌이체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공과금이체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자동이체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메뉴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1916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3EFD5-6548-37E4-4EA4-CB93CD7F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209182-BDB7-F4D9-057B-49D348CED255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5C7DDA-5C94-B426-0480-715AF8D011B5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BFBAD8-B83C-EAF0-1A05-5CBC7D6F7207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BA198A-BD6F-F0BD-0E9D-954FBCBA6782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계좌이체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D9EBA5-6C69-23D4-DB84-D37BD130F778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E008F4-A032-19F1-3628-279BF4E22812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038F2E-FDF4-ABC8-4CBA-89915F83CA78}"/>
              </a:ext>
            </a:extLst>
          </p:cNvPr>
          <p:cNvSpPr txBox="1"/>
          <p:nvPr/>
        </p:nvSpPr>
        <p:spPr>
          <a:xfrm>
            <a:off x="3371077" y="1497623"/>
            <a:ext cx="5951898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송금하실 계좌번호를 입력해주세요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계좌번호 </a:t>
            </a:r>
            <a:r>
              <a:rPr lang="en-US" altLang="ko-KR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금액 </a:t>
            </a:r>
            <a:r>
              <a:rPr lang="en-US" altLang="ko-KR" sz="2400" dirty="0"/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37F75-45B7-8C44-6D42-D5E3BEF60AB2}"/>
              </a:ext>
            </a:extLst>
          </p:cNvPr>
          <p:cNvSpPr txBox="1"/>
          <p:nvPr/>
        </p:nvSpPr>
        <p:spPr>
          <a:xfrm>
            <a:off x="3008733" y="4306449"/>
            <a:ext cx="6676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송금하실 계좌의 정보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123-123124-12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당행 수수료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X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70122-044C-8380-1E86-7F1CA12D1C63}"/>
              </a:ext>
            </a:extLst>
          </p:cNvPr>
          <p:cNvSpPr txBox="1"/>
          <p:nvPr/>
        </p:nvSpPr>
        <p:spPr>
          <a:xfrm>
            <a:off x="3008733" y="5237014"/>
            <a:ext cx="66765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송금이 정상적으로 완료되었습니다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거래 후 잔액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: 123123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7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43F1-ACD1-6098-8997-47EB63DC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43E83E-D16E-7D5B-9DD0-2EF9C8864AEB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750E42-5674-3688-F5BF-1911D67D2113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FA18F0-CE6E-9D67-AD48-C729E027A3E8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60FA34-CE4F-45DF-2981-E8D92476B940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공과금 이체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A6CB48-6892-165D-107F-C83A8A3AF696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0F1AF0-6197-2EBD-3055-FC897E392B7F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222BC7-0087-0568-9A8D-1C8A5334A9F2}"/>
              </a:ext>
            </a:extLst>
          </p:cNvPr>
          <p:cNvSpPr txBox="1"/>
          <p:nvPr/>
        </p:nvSpPr>
        <p:spPr>
          <a:xfrm>
            <a:off x="4428732" y="3221083"/>
            <a:ext cx="3334525" cy="574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전부 납부</a:t>
            </a:r>
            <a:endParaRPr lang="en-US" altLang="ko-K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D870D-AB6F-ACDD-CE19-A66EC22C821F}"/>
              </a:ext>
            </a:extLst>
          </p:cNvPr>
          <p:cNvSpPr txBox="1"/>
          <p:nvPr/>
        </p:nvSpPr>
        <p:spPr>
          <a:xfrm>
            <a:off x="3817876" y="2054517"/>
            <a:ext cx="4556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1. 2024-12-01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ㅇㄹ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5,000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미납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2. 2024-12-01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ㅇㄹ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5,000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미납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3. 2024-12-01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ㅇㄹ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5,000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미납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5C0558-DA37-5FE4-A85E-0D72BEDAC592}"/>
              </a:ext>
            </a:extLst>
          </p:cNvPr>
          <p:cNvSpPr txBox="1"/>
          <p:nvPr/>
        </p:nvSpPr>
        <p:spPr>
          <a:xfrm>
            <a:off x="3817876" y="4869339"/>
            <a:ext cx="4556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총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123,124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원입니다 납부 하시겠습니까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?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9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BBB14-1BB1-97C9-479D-F17970EB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0073A8-589B-2068-23AB-4B5CA5A1B181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AEF71B-16A2-D9E3-0AF6-D52497D8F8B0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84EC9B-F099-C296-AB66-9D5443010D4C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D50ED0-5EE0-74A5-5083-1CF36372D99E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공과금 이체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0B6A96-C706-51C2-3306-1AA8469AA593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AB6DB3A-CCD1-84B2-F1FF-FAD7F2B25C89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FEFD81-F4CD-52B1-74FE-7F8CE2D5DF50}"/>
              </a:ext>
            </a:extLst>
          </p:cNvPr>
          <p:cNvSpPr txBox="1"/>
          <p:nvPr/>
        </p:nvSpPr>
        <p:spPr>
          <a:xfrm>
            <a:off x="4017931" y="3496900"/>
            <a:ext cx="3334525" cy="574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2. </a:t>
            </a:r>
            <a:r>
              <a:rPr lang="ko-KR" altLang="en-US" sz="2400" dirty="0"/>
              <a:t>선택 납부 </a:t>
            </a:r>
            <a:r>
              <a:rPr lang="en-US" altLang="ko-KR" sz="2400" dirty="0"/>
              <a:t>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0BE4A-5A1A-5ABE-6754-5AEFFB40E84F}"/>
              </a:ext>
            </a:extLst>
          </p:cNvPr>
          <p:cNvSpPr txBox="1"/>
          <p:nvPr/>
        </p:nvSpPr>
        <p:spPr>
          <a:xfrm>
            <a:off x="3817880" y="2311384"/>
            <a:ext cx="4556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1. 2024-12-01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ㅇㄹ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5,000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미납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2. 2024-12-01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ㅇㄹ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5,000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미납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3. 2024-12-01 </a:t>
            </a:r>
            <a:r>
              <a:rPr lang="ko-KR" altLang="en-US" sz="1800" dirty="0" err="1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ㅇㄹ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5,000 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미납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DAEEC-D629-93CC-1A18-02F84A466CB2}"/>
              </a:ext>
            </a:extLst>
          </p:cNvPr>
          <p:cNvSpPr txBox="1"/>
          <p:nvPr/>
        </p:nvSpPr>
        <p:spPr>
          <a:xfrm>
            <a:off x="3817876" y="4869339"/>
            <a:ext cx="4556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123,124</a:t>
            </a:r>
            <a:r>
              <a:rPr lang="ko-KR" altLang="en-US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원입니다 납부 하시겠습니까</a:t>
            </a:r>
            <a:r>
              <a:rPr lang="en-US" altLang="ko-KR" sz="1800" dirty="0">
                <a:solidFill>
                  <a:srgbClr val="808080"/>
                </a:solidFill>
                <a:effectLst/>
                <a:latin typeface="JetBrainsMonoHangul NL" panose="02000009000000000000" pitchFamily="50" charset="0"/>
              </a:rPr>
              <a:t>?</a:t>
            </a:r>
            <a:endParaRPr lang="ko-KR" altLang="en-US" sz="1800" dirty="0">
              <a:solidFill>
                <a:srgbClr val="CCCCCC"/>
              </a:solidFill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74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DA9A1-1F68-6A2D-588F-17737A85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F36A06-E7FE-1755-6573-FBE8C1FC950D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890CD7-1123-4650-6425-4D0E76E0C0F0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470492-DBEE-8AA6-EC93-9432C3C07E40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3AA408-740A-1682-AAC8-3D116E3EBDD6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자동 이체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C0C1E8-7216-15AE-FF66-5B57DB90974B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2515CF4-B199-CB82-34D8-E0BE525556CB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9CEBEC-C03F-D2A5-A27E-39DF1A1C9DDB}"/>
              </a:ext>
            </a:extLst>
          </p:cNvPr>
          <p:cNvSpPr txBox="1"/>
          <p:nvPr/>
        </p:nvSpPr>
        <p:spPr>
          <a:xfrm>
            <a:off x="2546744" y="1644987"/>
            <a:ext cx="7364172" cy="4452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자동이체 설정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계좌번호</a:t>
            </a:r>
            <a:r>
              <a:rPr lang="en-US" altLang="ko-KR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납부일</a:t>
            </a:r>
            <a:r>
              <a:rPr lang="en-US" altLang="ko-KR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액수</a:t>
            </a:r>
            <a:r>
              <a:rPr lang="en-US" altLang="ko-KR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입금자명 </a:t>
            </a:r>
            <a:r>
              <a:rPr lang="en-US" altLang="ko-KR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================================= (Y/N) :</a:t>
            </a:r>
          </a:p>
        </p:txBody>
      </p:sp>
    </p:spTree>
    <p:extLst>
      <p:ext uri="{BB962C8B-B14F-4D97-AF65-F5344CB8AC3E}">
        <p14:creationId xmlns:p14="http://schemas.microsoft.com/office/powerpoint/2010/main" val="1797021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6FC4-5A96-2500-8DBE-35D55D36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C83A90-8E2E-AB6C-496D-21F3EADADD69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304716-1501-808C-50CF-8B06C97173BC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E495190-A903-F2BB-5F8D-7C6786BCD3C4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906FF9-1B2B-B934-7004-C607C6DEE629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외환거래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BA526EC-D177-AA92-18A9-FCBA569368D0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A5F412-1FE1-03A1-1837-90298CA9E7B0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A03D4B-D2AD-F809-EDDF-CE4A37E4235D}"/>
              </a:ext>
            </a:extLst>
          </p:cNvPr>
          <p:cNvSpPr txBox="1"/>
          <p:nvPr/>
        </p:nvSpPr>
        <p:spPr>
          <a:xfrm>
            <a:off x="4548007" y="2730133"/>
            <a:ext cx="3334525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환율조회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잔고조회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외환구매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외환판매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16320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BAD3-9ED7-337A-77DB-FB54DA7BF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95B008-5186-3DA6-73FD-D2C43C484A30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D67983-A0F4-F774-A7E2-C0269272027A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9A981C-A3E0-29BD-6D25-BD3DFE129869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A5D804-C0A2-806F-25B1-0C0C378C547F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환율조회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F52DC0-DD24-BB83-74EF-B67207A02737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9F4ECA-012E-8A8F-859D-9979B4468FB1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D846490-9125-1AC7-00F8-87076329ADF1}"/>
              </a:ext>
            </a:extLst>
          </p:cNvPr>
          <p:cNvSpPr txBox="1"/>
          <p:nvPr/>
        </p:nvSpPr>
        <p:spPr>
          <a:xfrm>
            <a:off x="3703275" y="2809500"/>
            <a:ext cx="51010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1,473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1,518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100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935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200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메뉴로 돌아가려면 </a:t>
            </a:r>
            <a:r>
              <a:rPr lang="en-US" altLang="ko-KR" sz="1800" u="sng" dirty="0">
                <a:effectLst/>
                <a:latin typeface="JetBrainsMonoHangul NL" panose="02000009000000000000" pitchFamily="50" charset="0"/>
              </a:rPr>
              <a:t>Enter</a:t>
            </a:r>
            <a:r>
              <a:rPr lang="ko-KR" altLang="en-US" sz="1800" u="sng" dirty="0">
                <a:effectLst/>
                <a:latin typeface="JetBrainsMonoHangul NL" panose="02000009000000000000" pitchFamily="50" charset="0"/>
              </a:rPr>
              <a:t>를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눌러주세요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8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6E56-FAE4-6B10-BC24-D5E532FA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747A8-4B64-E95A-D7B6-794FE324CCCF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3FDC265-875E-5849-610D-500B313F2C48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36689A-A15D-DB41-0F34-59606560D29F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6D19EB-7A50-FF35-86FD-6624A32A46F8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잔고조회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14D3407-AD04-3BAE-80F2-A7613DA3B9F1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77FB6D1-FE6E-9C3E-D91B-030809F5AE60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CAFEB2-4DE5-E504-CCF2-8E559C04BC33}"/>
              </a:ext>
            </a:extLst>
          </p:cNvPr>
          <p:cNvSpPr txBox="1"/>
          <p:nvPr/>
        </p:nvSpPr>
        <p:spPr>
          <a:xfrm>
            <a:off x="3703275" y="2809500"/>
            <a:ext cx="51010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 err="1">
                <a:effectLst/>
                <a:latin typeface="JetBrainsMonoHangul NL" panose="02000009000000000000" pitchFamily="50" charset="0"/>
              </a:rPr>
              <a:t>홍길동님이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보유하신 외환입니다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</a:p>
          <a:p>
            <a:pPr marL="0" marR="0"/>
            <a:endParaRPr lang="ko-KR" altLang="en-US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10,000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8,000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endParaRPr lang="en-US" altLang="ko-KR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endParaRPr lang="ko-KR" altLang="en-US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메뉴로 돌아가려면 </a:t>
            </a:r>
            <a:r>
              <a:rPr lang="en-US" altLang="ko-KR" sz="1800" u="sng" dirty="0">
                <a:effectLst/>
                <a:latin typeface="JetBrainsMonoHangul NL" panose="02000009000000000000" pitchFamily="50" charset="0"/>
              </a:rPr>
              <a:t>Enter</a:t>
            </a:r>
            <a:r>
              <a:rPr lang="ko-KR" altLang="en-US" sz="1800" u="sng" dirty="0">
                <a:effectLst/>
                <a:latin typeface="JetBrainsMonoHangul NL" panose="02000009000000000000" pitchFamily="50" charset="0"/>
              </a:rPr>
              <a:t>를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눌러주세요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18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780FF-4C74-BE35-6325-7E4739DC5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7C4673-1A7D-A749-6F05-FADAFCF9455C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95AF5-8B26-B90C-1FBC-E8003511CB63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DD8883F-662E-EE6C-6546-A455F329792B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2A92F7-0A9F-161F-1A60-EE01A2F0E915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외환구매 </a:t>
            </a:r>
            <a:r>
              <a:rPr lang="en-US" altLang="ko-KR" dirty="0"/>
              <a:t>&amp; </a:t>
            </a:r>
            <a:r>
              <a:rPr lang="ko-KR" altLang="en-US" dirty="0"/>
              <a:t>외환판매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0746C4-8BBF-8A22-67DD-AE316CCA789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03934FD-4A22-2E27-8C90-A32CDE4A35D1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2F0D37-DFC7-1A39-9275-B2049DC58C53}"/>
              </a:ext>
            </a:extLst>
          </p:cNvPr>
          <p:cNvSpPr txBox="1"/>
          <p:nvPr/>
        </p:nvSpPr>
        <p:spPr>
          <a:xfrm>
            <a:off x="1287105" y="1147016"/>
            <a:ext cx="46221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구매하려는 외화를 선택해주세요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1,473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1,518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3.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100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935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 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4.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200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5.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이전메뉴로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선택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81AD71-AF56-C5BC-5F72-3DD170D4B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80351"/>
              </p:ext>
            </p:extLst>
          </p:nvPr>
        </p:nvGraphicFramePr>
        <p:xfrm>
          <a:off x="2032000" y="3529165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5287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7431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1895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271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4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665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D97052-50AA-51A0-0363-CDD785451664}"/>
              </a:ext>
            </a:extLst>
          </p:cNvPr>
          <p:cNvSpPr txBox="1"/>
          <p:nvPr/>
        </p:nvSpPr>
        <p:spPr>
          <a:xfrm>
            <a:off x="6567948" y="5444814"/>
            <a:ext cx="4622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선택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6EA20-B1F9-D4E2-D7C7-B18E9F548EFE}"/>
              </a:ext>
            </a:extLst>
          </p:cNvPr>
          <p:cNvSpPr txBox="1"/>
          <p:nvPr/>
        </p:nvSpPr>
        <p:spPr>
          <a:xfrm>
            <a:off x="6394956" y="1043854"/>
            <a:ext cx="51010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 err="1">
                <a:effectLst/>
                <a:latin typeface="JetBrainsMonoHangul NL" panose="02000009000000000000" pitchFamily="50" charset="0"/>
              </a:rPr>
              <a:t>홍길동님이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보유하신 외환입니다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</a:p>
          <a:p>
            <a:pPr marL="0" marR="0"/>
            <a:endParaRPr lang="ko-KR" altLang="en-US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10,000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8,000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endParaRPr lang="en-US" altLang="ko-KR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endParaRPr lang="ko-KR" altLang="en-US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메뉴로 돌아가려면 </a:t>
            </a:r>
            <a:r>
              <a:rPr lang="en-US" altLang="ko-KR" sz="1800" u="sng" dirty="0">
                <a:effectLst/>
                <a:latin typeface="JetBrainsMonoHangul NL" panose="02000009000000000000" pitchFamily="50" charset="0"/>
              </a:rPr>
              <a:t>Enter</a:t>
            </a:r>
            <a:r>
              <a:rPr lang="ko-KR" altLang="en-US" sz="1800" u="sng" dirty="0">
                <a:effectLst/>
                <a:latin typeface="JetBrainsMonoHangul NL" panose="02000009000000000000" pitchFamily="50" charset="0"/>
              </a:rPr>
              <a:t>를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눌러주세요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F443C-3C22-130C-A5F7-70232307DC7B}"/>
              </a:ext>
            </a:extLst>
          </p:cNvPr>
          <p:cNvSpPr txBox="1"/>
          <p:nvPr/>
        </p:nvSpPr>
        <p:spPr>
          <a:xfrm>
            <a:off x="943897" y="5393956"/>
            <a:ext cx="4622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선택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5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C2E602-AF99-44C7-9B46-9CD7539168D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376D2A-C818-4C03-908C-CFD8DD8D686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5891C6-16B1-463C-A18D-E7103FB38F7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4476F6-D22C-4E0F-996C-661BF4BCD0F3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6165A1-A445-4123-94D9-3349B0EDB332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FAACA5-1780-4E45-AE9F-987DF62447F5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D1ED55-551D-149A-E7E1-FE7916BEB126}"/>
              </a:ext>
            </a:extLst>
          </p:cNvPr>
          <p:cNvSpPr txBox="1"/>
          <p:nvPr/>
        </p:nvSpPr>
        <p:spPr>
          <a:xfrm>
            <a:off x="4510763" y="3134418"/>
            <a:ext cx="27885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ID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PW 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489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B9C6-CA85-4F00-C64F-44EA5F67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24C565-E1BD-B1F4-BE27-CDDE7EA5EFC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CD49BF6-9FC7-CF84-19AA-3E3EB1B3308D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06B87E-B9D1-A022-D33F-C5241F12430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DE1164-1C15-E273-E13C-F6DAB81D276C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외환구매 </a:t>
            </a:r>
            <a:r>
              <a:rPr lang="en-US" altLang="ko-KR" dirty="0"/>
              <a:t>&amp; </a:t>
            </a:r>
            <a:r>
              <a:rPr lang="ko-KR" altLang="en-US" dirty="0"/>
              <a:t>외환판매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49484B-0666-5A7E-AF73-479747FE3D57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0DD4F6-063F-A5B9-7F9A-2AC05447CB93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8EE7D30-FB83-66E1-5A41-C88AAC601E85}"/>
              </a:ext>
            </a:extLst>
          </p:cNvPr>
          <p:cNvSpPr txBox="1"/>
          <p:nvPr/>
        </p:nvSpPr>
        <p:spPr>
          <a:xfrm>
            <a:off x="695954" y="1844752"/>
            <a:ext cx="462211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구매하려는 외화를 선택해주세요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1,473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1,518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3.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100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935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 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4.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200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원</a:t>
            </a:r>
          </a:p>
          <a:p>
            <a:pPr marL="0" marR="0"/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5.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이전메뉴로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선택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03DB3-BD34-4691-EB57-55E3308B6614}"/>
              </a:ext>
            </a:extLst>
          </p:cNvPr>
          <p:cNvSpPr txBox="1"/>
          <p:nvPr/>
        </p:nvSpPr>
        <p:spPr>
          <a:xfrm>
            <a:off x="6238202" y="1483679"/>
            <a:ext cx="510109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 err="1">
                <a:effectLst/>
                <a:latin typeface="JetBrainsMonoHangul NL" panose="02000009000000000000" pitchFamily="50" charset="0"/>
              </a:rPr>
              <a:t>홍길동님이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보유하신 외환입니다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</a:p>
          <a:p>
            <a:pPr marL="0" marR="0"/>
            <a:endParaRPr lang="ko-KR" altLang="en-US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달러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2,000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유로 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10,000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엔</a:t>
            </a: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8,000 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위안 </a:t>
            </a:r>
            <a:endParaRPr lang="en-US" altLang="ko-KR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endParaRPr lang="ko-KR" altLang="en-US" sz="1800" dirty="0">
              <a:effectLst/>
              <a:latin typeface="JetBrainsMonoHangul NL" panose="02000009000000000000" pitchFamily="50" charset="0"/>
            </a:endParaRPr>
          </a:p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메뉴로 돌아가려면 </a:t>
            </a:r>
            <a:r>
              <a:rPr lang="en-US" altLang="ko-KR" sz="1800" u="sng" dirty="0">
                <a:effectLst/>
                <a:latin typeface="JetBrainsMonoHangul NL" panose="02000009000000000000" pitchFamily="50" charset="0"/>
              </a:rPr>
              <a:t>Enter</a:t>
            </a:r>
            <a:r>
              <a:rPr lang="ko-KR" altLang="en-US" sz="1800" u="sng" dirty="0">
                <a:effectLst/>
                <a:latin typeface="JetBrainsMonoHangul NL" panose="02000009000000000000" pitchFamily="50" charset="0"/>
              </a:rPr>
              <a:t>를</a:t>
            </a:r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 눌러주세요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.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7DFB1-C963-8E55-67AE-2AFFB8BCEE60}"/>
              </a:ext>
            </a:extLst>
          </p:cNvPr>
          <p:cNvSpPr txBox="1"/>
          <p:nvPr/>
        </p:nvSpPr>
        <p:spPr>
          <a:xfrm>
            <a:off x="3173291" y="4533500"/>
            <a:ext cx="4622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선택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33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ACC85-A962-BE89-A272-1A5A26CC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78E452-DF2E-D3E8-BB64-E851F8127F58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4BA02D-8E00-7482-9B64-2A62DFA22A4C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56017-E449-F1D9-38E6-605BD0DB513F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ADCBAA-8FDC-24BA-30C2-5672BF4196FA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외환구매 </a:t>
            </a:r>
            <a:r>
              <a:rPr lang="en-US" altLang="ko-KR" dirty="0"/>
              <a:t>&amp; </a:t>
            </a:r>
            <a:r>
              <a:rPr lang="ko-KR" altLang="en-US" dirty="0"/>
              <a:t>외환판매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65F1D3B-C209-B872-5D0F-F7CA7780F151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B39FE8B-2AC7-907F-3E07-FEF684117C8A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17E867-C0BB-AF78-ED20-4A473430C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12132"/>
              </p:ext>
            </p:extLst>
          </p:nvPr>
        </p:nvGraphicFramePr>
        <p:xfrm>
          <a:off x="2232297" y="1974607"/>
          <a:ext cx="8128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352871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74315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11895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271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4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110-431-123123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123,456,789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665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945035-F6DA-1C34-EE9F-ABFCDEC61549}"/>
              </a:ext>
            </a:extLst>
          </p:cNvPr>
          <p:cNvSpPr txBox="1"/>
          <p:nvPr/>
        </p:nvSpPr>
        <p:spPr>
          <a:xfrm>
            <a:off x="3868738" y="4336559"/>
            <a:ext cx="46221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ko-KR" altLang="en-US" sz="1800" dirty="0">
                <a:effectLst/>
                <a:latin typeface="JetBrainsMonoHangul NL" panose="02000009000000000000" pitchFamily="50" charset="0"/>
              </a:rPr>
              <a:t>선택 </a:t>
            </a:r>
            <a:r>
              <a:rPr lang="en-US" altLang="ko-KR" sz="1800" dirty="0">
                <a:effectLst/>
                <a:latin typeface="JetBrainsMonoHangul NL" panose="02000009000000000000" pitchFamily="50" charset="0"/>
              </a:rPr>
              <a:t>: </a:t>
            </a:r>
            <a:endParaRPr lang="ko-KR" altLang="en-US" sz="1800" dirty="0">
              <a:effectLst/>
              <a:latin typeface="JetBrainsMonoHangul NL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9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F4234-1F46-FAE9-C8A5-B190C28F7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87C4F1-DA9E-8E84-0478-1F69395F706E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E4ECB13-7549-8AC4-5A60-0C179163197C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F54CF3-A503-F103-8380-D74DA13BDC4C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3FD85A-B599-5D1C-A85C-9F1E346FD41F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마이페이지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C62374-02CF-2AD8-5AB8-F4C383356C27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891927-6D17-344D-AE3E-6F6B83F10FD0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5373CD-E6B2-CFDD-FBA2-52FDCB6CEFB0}"/>
              </a:ext>
            </a:extLst>
          </p:cNvPr>
          <p:cNvSpPr txBox="1"/>
          <p:nvPr/>
        </p:nvSpPr>
        <p:spPr>
          <a:xfrm>
            <a:off x="4614267" y="3798482"/>
            <a:ext cx="3334525" cy="1128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정보수정</a:t>
            </a:r>
            <a:endParaRPr lang="en-US" altLang="ko-KR" sz="24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/>
              <a:t>회원탈퇴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5291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9E6B6-CC4F-EA75-75EE-E81F997C6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B3853C-5767-A45F-6109-89BADDB60C63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2E0EBC9-4A89-95FA-8D53-4466AB781E93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73C41AA-95E4-F2F5-8E02-9F58F5AC1A58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2D75F4-EE9F-4FE9-68D7-076C9A387754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정보수정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82E725-F0CE-0296-4A8D-90840178B30E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59B09D-B4C4-9DE7-8D53-D87EA6872184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0595FB-789C-E27A-862D-AB1F2A6CC334}"/>
              </a:ext>
            </a:extLst>
          </p:cNvPr>
          <p:cNvSpPr txBox="1"/>
          <p:nvPr/>
        </p:nvSpPr>
        <p:spPr>
          <a:xfrm>
            <a:off x="4428737" y="3429000"/>
            <a:ext cx="3334525" cy="1682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비밀번호 </a:t>
            </a:r>
            <a:r>
              <a:rPr lang="en-US" altLang="ko-KR" sz="2400" dirty="0"/>
              <a:t>: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휴대폰 번호 </a:t>
            </a:r>
            <a:r>
              <a:rPr lang="en-US" altLang="ko-KR" sz="24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81255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4BC27-ABF7-ADCE-AD92-AF739358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F96298-F612-88BE-2582-61A3BE8A5637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B5C60A-C7C1-11CA-4860-9FCDAFF6D780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6B700D0-7A68-EDB8-02B8-CD25D12BA6A6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04EE41-9AED-AD89-ED96-CAD636B89844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회원탈퇴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E434F9-7719-D90D-26E6-10A9FD81D371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1B7C2F-B2F9-8811-C82C-7B81255EFE82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F2FCD60-E202-D8EE-4295-65F83B89D792}"/>
              </a:ext>
            </a:extLst>
          </p:cNvPr>
          <p:cNvSpPr txBox="1"/>
          <p:nvPr/>
        </p:nvSpPr>
        <p:spPr>
          <a:xfrm>
            <a:off x="4135296" y="3284131"/>
            <a:ext cx="3334525" cy="1128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탈퇴하시겠습니까</a:t>
            </a:r>
            <a:r>
              <a:rPr lang="en-US" altLang="ko-KR" sz="2400" dirty="0"/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입력</a:t>
            </a:r>
            <a:r>
              <a:rPr lang="en-US" altLang="ko-KR" sz="2400" dirty="0"/>
              <a:t>(Y/N) : </a:t>
            </a:r>
          </a:p>
        </p:txBody>
      </p:sp>
    </p:spTree>
    <p:extLst>
      <p:ext uri="{BB962C8B-B14F-4D97-AF65-F5344CB8AC3E}">
        <p14:creationId xmlns:p14="http://schemas.microsoft.com/office/powerpoint/2010/main" val="235281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A1A66-F52D-A23E-51C8-1EBDBC2E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521E701-07A3-1941-505D-984440A8FDCD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81C160-12CF-298D-9BC2-80A5872C0397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28F493-E3E0-F93C-55CE-435922724A32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5C6E6D-A518-02EE-7DED-4526777B9F24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로그아웃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32B207F-373B-9926-50A0-A8C657589C2A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01007E-DFCF-3A98-DFB3-8499CF02E6E2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78EA83-AD2C-F124-74E6-EE994F5BDD60}"/>
              </a:ext>
            </a:extLst>
          </p:cNvPr>
          <p:cNvSpPr txBox="1"/>
          <p:nvPr/>
        </p:nvSpPr>
        <p:spPr>
          <a:xfrm>
            <a:off x="4229954" y="3877995"/>
            <a:ext cx="3334525" cy="574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로그아웃 되었습니다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508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4838-1F02-46D4-6127-EF3333D4C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3A3F6D-9EB6-1D1F-0DFD-1EB504ECD944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C828CE-EDFA-D191-4780-EA9035C52B65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CA32D-82A8-731D-A1F2-53A48817BBC9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6D7897-C9E1-29C6-8828-18264CF80E9E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종료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A6579A-91E8-0363-8CE4-6292D180EF6F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1B08F7-1F26-1410-D3CB-B620F23371C9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222C68-1571-B2E5-C09F-B69991E2BDE4}"/>
              </a:ext>
            </a:extLst>
          </p:cNvPr>
          <p:cNvSpPr txBox="1"/>
          <p:nvPr/>
        </p:nvSpPr>
        <p:spPr>
          <a:xfrm>
            <a:off x="3424085" y="3523908"/>
            <a:ext cx="45934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프로그램이 종료되었습니다</a:t>
            </a:r>
            <a:r>
              <a:rPr lang="en-US" altLang="ko-KR" sz="2400" dirty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000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5009-C4A7-102A-CBDB-4250A428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2A7250-1249-5603-D54F-3864CC8D8157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0C4958-5CFD-B266-F8A0-E7752439C80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A01C049-7707-816B-24E7-7E5DD2857A15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112255-B100-3E0D-AABE-24EFEEE218F4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AF75C2-8E0E-BA0E-69A5-6A3AA15ABD4A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1CB9D8-481D-945C-5976-C723CAD3C66B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B3D0BE-7AF6-892D-CD0F-5907EF9CA872}"/>
              </a:ext>
            </a:extLst>
          </p:cNvPr>
          <p:cNvSpPr txBox="1"/>
          <p:nvPr/>
        </p:nvSpPr>
        <p:spPr>
          <a:xfrm>
            <a:off x="3747372" y="2489403"/>
            <a:ext cx="430994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ID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PW :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이름</a:t>
            </a:r>
            <a:r>
              <a:rPr lang="en-US" altLang="ko-KR" sz="2400" dirty="0"/>
              <a:t>: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전화번호</a:t>
            </a:r>
            <a:r>
              <a:rPr lang="en-US" altLang="ko-KR" sz="2400" dirty="0"/>
              <a:t>: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955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54EAB-0276-28A5-4464-F7957CE50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15391A-EA68-B003-384F-88FE929BCC1A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52A1C9-EAA3-6D08-602B-49F3C839FE2A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62F15E-6EB4-6EA4-2895-FA3DBD47ED78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6DD132-CC49-8724-3F31-FC87C4BB680F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F51159-BD96-807E-3DEE-5A8B4399C4B6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22C498-9A43-3C57-25ED-6DECF010402C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479582-32B0-A1C2-0ED6-2DAB14E9E1F7}"/>
              </a:ext>
            </a:extLst>
          </p:cNvPr>
          <p:cNvSpPr txBox="1"/>
          <p:nvPr/>
        </p:nvSpPr>
        <p:spPr>
          <a:xfrm>
            <a:off x="4948084" y="3248448"/>
            <a:ext cx="27885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/>
              <a:t>아이디 찾기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PW </a:t>
            </a:r>
            <a:r>
              <a:rPr lang="ko-KR" altLang="en-US" sz="2400" dirty="0"/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63426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25933-772B-2385-93DC-3F0EB88C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2D1B1A-8EA8-3EE0-C99E-511C73C2666F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170254-A48C-5342-925A-FA230918840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91A147-E4DA-B264-4580-6FF00E74C605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89A25B-3F95-A5DC-E84B-2DDAB9086881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ID</a:t>
            </a:r>
            <a:r>
              <a:rPr lang="ko-KR" altLang="en-US" dirty="0"/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A04523E-D095-A03A-4655-C21E43E8E3B6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A723385-90EE-B535-D7E1-ABF1D6D5E8DE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E657ED-DD3C-C626-1A57-9438C7067C3F}"/>
              </a:ext>
            </a:extLst>
          </p:cNvPr>
          <p:cNvSpPr txBox="1"/>
          <p:nvPr/>
        </p:nvSpPr>
        <p:spPr>
          <a:xfrm>
            <a:off x="4948084" y="3429000"/>
            <a:ext cx="27885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이름 </a:t>
            </a:r>
            <a:r>
              <a:rPr lang="en-US" altLang="ko-KR" sz="2400" dirty="0"/>
              <a:t>: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전화번호 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853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BC115-A67C-F9E0-415C-B0076886F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F8FC87-3D41-8908-6C15-CEC5E8A117E6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0D25EAD-22AD-7DEC-5AFA-CC518A408324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1ED3B9D-7615-6001-7470-3DDF27A7074C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66B10C-0F37-6522-C382-E64265CBA076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/>
              <a:t>PW</a:t>
            </a:r>
            <a:r>
              <a:rPr lang="ko-KR" altLang="en-US" dirty="0"/>
              <a:t>찾기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F74AB0-17F0-62F8-7A7F-53CCC83B6E8B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A0EA35-C5CD-93D6-C660-8F2E094CB35A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C7713A-D5B4-B32F-20AB-69D48AD6E96C}"/>
              </a:ext>
            </a:extLst>
          </p:cNvPr>
          <p:cNvSpPr txBox="1"/>
          <p:nvPr/>
        </p:nvSpPr>
        <p:spPr>
          <a:xfrm>
            <a:off x="4701743" y="3248448"/>
            <a:ext cx="278851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ID: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이름 </a:t>
            </a:r>
            <a:r>
              <a:rPr lang="en-US" altLang="ko-KR" sz="2400" dirty="0"/>
              <a:t>: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핸드폰 번호 </a:t>
            </a:r>
            <a:r>
              <a:rPr lang="en-US" altLang="ko-KR" sz="2400" dirty="0"/>
              <a:t>: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054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CE59-F685-8FBD-73B6-5AD03956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160DEF-0C50-B886-45A3-1836602C8CBC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E89197-4E4B-FBCF-4B10-492C00F8FB57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0B4B3F-F082-3B43-1DFF-99734E7AC212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1E180A-976E-22F0-1004-E8CDCC9B0D0E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err="1"/>
              <a:t>계정찾기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C196B7-5682-B16E-BDFA-84FC694E82A6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ABEC885-1F5D-DD7E-60C0-00C2139EBAEC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BF1856-6820-DF26-97E7-B3EC3DFF9E8C}"/>
              </a:ext>
            </a:extLst>
          </p:cNvPr>
          <p:cNvSpPr txBox="1"/>
          <p:nvPr/>
        </p:nvSpPr>
        <p:spPr>
          <a:xfrm>
            <a:off x="4656536" y="2239619"/>
            <a:ext cx="3334525" cy="3898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계좌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카드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계좌이체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외환거래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마이페이지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고객센터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로그아웃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8160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A258-C994-1126-E459-C0EAECF7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43840D-A61A-A293-9B92-B364F9414D98}"/>
              </a:ext>
            </a:extLst>
          </p:cNvPr>
          <p:cNvSpPr/>
          <p:nvPr/>
        </p:nvSpPr>
        <p:spPr>
          <a:xfrm>
            <a:off x="210222" y="206833"/>
            <a:ext cx="11771556" cy="6444335"/>
          </a:xfrm>
          <a:prstGeom prst="rect">
            <a:avLst/>
          </a:prstGeom>
          <a:noFill/>
          <a:ln w="38100">
            <a:solidFill>
              <a:srgbClr val="001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717974-A30E-9DD4-CACF-63E0EAAB92F2}"/>
              </a:ext>
            </a:extLst>
          </p:cNvPr>
          <p:cNvCxnSpPr>
            <a:cxnSpLocks/>
          </p:cNvCxnSpPr>
          <p:nvPr/>
        </p:nvCxnSpPr>
        <p:spPr>
          <a:xfrm flipH="1">
            <a:off x="-14748" y="427350"/>
            <a:ext cx="9925664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07D76B4-AD06-6045-2D16-41AEB4EDBA73}"/>
              </a:ext>
            </a:extLst>
          </p:cNvPr>
          <p:cNvCxnSpPr>
            <a:cxnSpLocks/>
          </p:cNvCxnSpPr>
          <p:nvPr/>
        </p:nvCxnSpPr>
        <p:spPr>
          <a:xfrm flipH="1">
            <a:off x="943897" y="6488583"/>
            <a:ext cx="11248103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0380FB-FFEB-5193-693A-C3FF604286B2}"/>
              </a:ext>
            </a:extLst>
          </p:cNvPr>
          <p:cNvSpPr/>
          <p:nvPr/>
        </p:nvSpPr>
        <p:spPr>
          <a:xfrm>
            <a:off x="-14748" y="125191"/>
            <a:ext cx="7093974" cy="692806"/>
          </a:xfrm>
          <a:prstGeom prst="rect">
            <a:avLst/>
          </a:prstGeom>
          <a:solidFill>
            <a:srgbClr val="0015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계좌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09FA8CE-CED6-6FF6-54EE-899D488527DA}"/>
              </a:ext>
            </a:extLst>
          </p:cNvPr>
          <p:cNvCxnSpPr>
            <a:cxnSpLocks/>
          </p:cNvCxnSpPr>
          <p:nvPr/>
        </p:nvCxnSpPr>
        <p:spPr>
          <a:xfrm flipH="1">
            <a:off x="11708933" y="427350"/>
            <a:ext cx="272845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D51002-934A-EAFE-D968-60B5BA20903D}"/>
              </a:ext>
            </a:extLst>
          </p:cNvPr>
          <p:cNvCxnSpPr>
            <a:cxnSpLocks/>
          </p:cNvCxnSpPr>
          <p:nvPr/>
        </p:nvCxnSpPr>
        <p:spPr>
          <a:xfrm flipH="1">
            <a:off x="0" y="6488583"/>
            <a:ext cx="483068" cy="0"/>
          </a:xfrm>
          <a:prstGeom prst="line">
            <a:avLst/>
          </a:prstGeom>
          <a:ln w="25400">
            <a:solidFill>
              <a:srgbClr val="0015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0532BB-BBE5-388D-31E3-D0363BF2A28B}"/>
              </a:ext>
            </a:extLst>
          </p:cNvPr>
          <p:cNvSpPr txBox="1"/>
          <p:nvPr/>
        </p:nvSpPr>
        <p:spPr>
          <a:xfrm>
            <a:off x="4807760" y="3063783"/>
            <a:ext cx="2788514" cy="2236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계좌 조회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계좌 개설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계좌 해지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0. </a:t>
            </a:r>
            <a:r>
              <a:rPr lang="ko-KR" altLang="en-US" sz="2400" dirty="0"/>
              <a:t>뒤로 가기</a:t>
            </a:r>
          </a:p>
        </p:txBody>
      </p:sp>
    </p:spTree>
    <p:extLst>
      <p:ext uri="{BB962C8B-B14F-4D97-AF65-F5344CB8AC3E}">
        <p14:creationId xmlns:p14="http://schemas.microsoft.com/office/powerpoint/2010/main" val="344966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785</Words>
  <Application>Microsoft Office PowerPoint</Application>
  <PresentationFormat>와이드스크린</PresentationFormat>
  <Paragraphs>297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맑은 고딕</vt:lpstr>
      <vt:lpstr>Arial</vt:lpstr>
      <vt:lpstr>JetBrainsMonoHangul NL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wonjooau@gmail.com</cp:lastModifiedBy>
  <cp:revision>14</cp:revision>
  <dcterms:created xsi:type="dcterms:W3CDTF">2018-06-13T11:24:55Z</dcterms:created>
  <dcterms:modified xsi:type="dcterms:W3CDTF">2025-01-10T04:09:27Z</dcterms:modified>
</cp:coreProperties>
</file>