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c267ae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c267ae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0c267aea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0c267aea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c118724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c118724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0c267aea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0c267aea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c267ae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c267ae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c267aea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c267ae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any point (x)salary,the percentile rank show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 mention that it’s left-right </a:t>
            </a:r>
            <a:r>
              <a:rPr lang="en"/>
              <a:t>discrepancy</a:t>
            </a:r>
            <a:r>
              <a:rPr lang="en"/>
              <a:t> not top 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 everything is log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cb55ef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0cb55ef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0c267aea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0c267ae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Scatter: y-salary, x-debt payments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80a3f1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80a3f1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c267ae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0c267ae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or Private?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Nahom Abraha, Su-Ah Lee,  Kayla Hart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Cost of College Continues to Rise. (n.d.). Retrieved from https://www.usnews.com/education/best-colleges/paying-for-college/articles/paying-for-college-infographic.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Federal Pell Grant Program. (2015, June 4). Retrieved from https://www2.ed.gov/programs/fpg/index.html.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Pell grants: recipients, maximum Pell and average Pell – Research – College Board. (2019, November 1). Retrieved from https://research.collegeboard.org/trends/student-aid/figures-tables/pell-grants-recipients-maximum-pell-and-average-pell.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Staff. (2018, September 6). Public vs. Private College ROI. Retrieved from https://www.lexingtonlaw.com/blog/loans/public-vs-private-college-roi.html.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in College Pricing 2019 Highlights. (2019, November 6). Retrieved from https://research.collegeboard.org/trends/college-pricing/highlights.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Wei, S. (n.d.). How Your College Choice Affects Your Career. Retrieved from https://www.nerdwallet.com/blog/nerdscholar/college-and-career-study/.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Difference Between Private and Public Colleges?: Choosing a School. (2018, June 25). Retrieved from https://withfrank.org/how-to-pay-for-college/what-do-i-need-to-prepare-for-college/choosing-a-school/what-is-the-difference-between-private-and-public-colleges/.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Woodruff, M. (2014, January 6). Is Public Or Private College A Better Investment? Retrieved from https://www.businessinsider.com/public-and-private-college-costs-2014-1.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5064725" y="902250"/>
            <a:ext cx="4079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vs Public University Costs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Pell Grant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Attendance</a:t>
            </a:r>
            <a:r>
              <a:rPr lang="en"/>
              <a:t>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Post-Grad Salary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0"/>
            <a:ext cx="4811847" cy="3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57800" y="4276175"/>
            <a:ext cx="42684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(“Pell Grants: recipients, etc., 2019)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Notes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Source: College Scorecard from National Center for Education Statistics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Updated: October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private schools than public schools listed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 of Density Curves, Histograms, Box Plots, CDFs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27925"/>
            <a:ext cx="4437375" cy="273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017" y="330800"/>
            <a:ext cx="4932833" cy="30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85400" y="4264675"/>
            <a:ext cx="34191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Pell Grant disbursement</a:t>
            </a:r>
            <a:endParaRPr sz="1400"/>
          </a:p>
        </p:txBody>
      </p:sp>
      <p:sp>
        <p:nvSpPr>
          <p:cNvPr id="108" name="Google Shape;108;p16"/>
          <p:cNvSpPr txBox="1"/>
          <p:nvPr/>
        </p:nvSpPr>
        <p:spPr>
          <a:xfrm>
            <a:off x="5789800" y="3597450"/>
            <a:ext cx="2655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Average Net Price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105200"/>
            <a:ext cx="412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Pell Grant &amp; Net Price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5700" y="181425"/>
            <a:ext cx="5277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Earning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5125400" y="1670850"/>
            <a:ext cx="3918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 shown by the CDF for any given percentile rank in the range from 0 to 60, the corresponding salary is higher for public schools compared with that of private schools.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0" y="1085150"/>
            <a:ext cx="4619400" cy="284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and 95% Confidence Interval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0" y="2226500"/>
            <a:ext cx="4412700" cy="272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400" y="636800"/>
            <a:ext cx="4669050" cy="429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00" y="572350"/>
            <a:ext cx="2290750" cy="16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7575" y="572350"/>
            <a:ext cx="1045625" cy="17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7819500" y="1095525"/>
            <a:ext cx="1324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33333"/>
                </a:solidFill>
                <a:highlight>
                  <a:srgbClr val="FFFFFF"/>
                </a:highlight>
              </a:rPr>
              <a:t>CI = ($575, $2240)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105200"/>
            <a:ext cx="4012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Income-Debt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900" y="152400"/>
            <a:ext cx="4820099" cy="47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21750"/>
            <a:ext cx="4323900" cy="36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Offered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35249" r="0" t="20451"/>
          <a:stretch/>
        </p:blipFill>
        <p:spPr>
          <a:xfrm>
            <a:off x="4501438" y="1463050"/>
            <a:ext cx="4413962" cy="23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26470" r="0" t="13186"/>
          <a:stretch/>
        </p:blipFill>
        <p:spPr>
          <a:xfrm>
            <a:off x="25150" y="1386850"/>
            <a:ext cx="4674750" cy="23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151075" y="1317175"/>
            <a:ext cx="1241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Private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454725" y="1265575"/>
            <a:ext cx="16977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Public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848875"/>
            <a:ext cx="85206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proportionally earns more Pell Grants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University students pays lower average net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average, public earns more than private over pay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earns higher salary within 10 years of graduation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311700" y="2989975"/>
            <a:ext cx="6091800" cy="1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Comparison of Variables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Unemployment Rate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Re-sampling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2394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Endeavors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