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7" r:id="rId2"/>
    <p:sldId id="260" r:id="rId3"/>
    <p:sldId id="272" r:id="rId4"/>
    <p:sldId id="274" r:id="rId5"/>
    <p:sldId id="280" r:id="rId6"/>
    <p:sldId id="281" r:id="rId7"/>
    <p:sldId id="282" r:id="rId8"/>
    <p:sldId id="283" r:id="rId9"/>
    <p:sldId id="284" r:id="rId10"/>
    <p:sldId id="285" r:id="rId11"/>
    <p:sldId id="278" r:id="rId12"/>
    <p:sldId id="271" r:id="rId13"/>
    <p:sldId id="256" r:id="rId14"/>
    <p:sldId id="263" r:id="rId15"/>
    <p:sldId id="275" r:id="rId16"/>
    <p:sldId id="259" r:id="rId17"/>
    <p:sldId id="276" r:id="rId18"/>
    <p:sldId id="264" r:id="rId19"/>
    <p:sldId id="266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sangwoo" initials="ps" lastIdx="3" clrIdx="0">
    <p:extLst>
      <p:ext uri="{19B8F6BF-5375-455C-9EA6-DF929625EA0E}">
        <p15:presenceInfo xmlns:p15="http://schemas.microsoft.com/office/powerpoint/2012/main" userId="d17764ad1b7076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98" autoAdjust="0"/>
  </p:normalViewPr>
  <p:slideViewPr>
    <p:cSldViewPr snapToGrid="0">
      <p:cViewPr>
        <p:scale>
          <a:sx n="50" d="100"/>
          <a:sy n="50" d="100"/>
        </p:scale>
        <p:origin x="126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19:29:08.671" idx="1">
    <p:pos x="6701" y="1568"/>
    <p:text>작성한 사용자만 보이도록</p:text>
    <p:extLst>
      <p:ext uri="{C676402C-5697-4E1C-873F-D02D1690AC5C}">
        <p15:threadingInfo xmlns:p15="http://schemas.microsoft.com/office/powerpoint/2012/main" timeZoneBias="-540"/>
      </p:ext>
    </p:extLst>
  </p:cm>
  <p:cm authorId="1" dt="2020-12-22T23:10:13.493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20-12-23T01:11:25.067" idx="3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19:29:08.671" idx="1">
    <p:pos x="6701" y="1568"/>
    <p:text>작성한 사용자만 보이도록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47CC5-BB1F-4024-922F-AB047A754648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43505-1ABE-479D-A606-A27A7EF57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2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1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69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302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228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51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57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3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6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4C9E7-B4E0-40E9-853A-88367F505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6E9C8A-2C07-45CB-994D-A855F5039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32C76-7D4D-48EB-B989-635F9482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55FA6-F33A-4520-ABCC-0C9CD98B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771B3-55F6-440C-BE53-85374928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4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9CD3F-8696-4D94-A6DC-4C81F143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FB1DDA-E505-46D0-97E1-622C2FEAC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55BF0-F80E-4C05-8EEA-FB6EFBA9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4D320-15CB-4C0D-811B-DA69DD8F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0DAEA-5F9A-42DE-9D06-25842D9C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4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18444F-427F-40C8-B5B1-E6E7B6411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7A2FC0-7344-4A8D-B94C-8CE399D1E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483E9-78C6-40F2-918D-4E9D238A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4FD10-8C6E-4124-91D8-145A49BD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EAE45-3511-4674-A13A-FA0D11AD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5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0645D-E06D-45F8-9A57-20430B54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3457D-D13C-4D60-A618-B305566D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6C0A2-905F-4C46-8416-472D2B9A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84DB6-A299-4432-B232-A54D14F4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25BEC-CE75-4292-A8F1-02F8FF21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2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E4E07-BB87-4DFD-B453-7267AA58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14743-5BD8-4CDF-9D52-DBB622D8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F2047-B8EE-4797-A57C-F57EF1FF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6A836-702D-4FDB-960D-7CEB380F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45B05-43AA-4A66-A9D4-A3940FB1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4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9B787-379C-4223-9C92-D0775E6E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F01A4-A4D1-4679-A454-BCB4CBC35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94E65-6454-49B9-B48F-E8FC9A5A2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D3F24-CCCE-4FF4-8B28-0831832A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FA0A2-ECC7-4036-B7AE-2A810121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DE959-C33A-44CD-8B65-C56390B6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C4384-E52D-4A04-B0AF-61C3F0CC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0F7A8-E794-4CC7-84A7-06671860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D55B9-7DF0-4556-8111-BB430D4F6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F41D82-755F-452B-98AD-C91F27517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E26A36-E72D-4ECD-B022-46371960A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3803CC-2D8D-4648-BD87-9CA1DCED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0D298E-DDE7-4749-8F86-CAA4CAFD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355E4B-EF1F-49A8-AE40-CEF8B213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8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F4B8E-4C0C-4652-B387-B9775126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50F4C-699D-4993-A5BE-5E290AA3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854649-96C5-4C89-829C-57FF55B0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4C8E29-09AA-4A47-8381-59969E86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CE4553-B593-4062-BA45-63BAF86C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6CC528-0F31-4AF9-B14E-288FF5C6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88250B-1CBB-4F85-A626-8D88DDEF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9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8D94B-19FF-409D-827E-643DFB39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71E40-8F4E-459C-8623-95F30BA2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138FE0-5D3C-4BE0-B2B8-0F766C461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8A1B8A-CAB4-476B-A5A7-0D4F758D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013AA-A23D-4722-9DCA-8E7179F4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08071-0DFF-4937-831A-1CD01F12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6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E0F17-2FAE-4887-B32D-96DB1EC7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C0C2B3-4611-4768-A6F4-97363222C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06EEB-A92E-4503-8AEC-319009885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0BCF7-8C8D-4F06-B2A8-9181F6E4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EC75C-5964-4E5D-8F1B-B803FE58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958F0-FDFD-49A2-AEBF-8D9169DE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FCFB17-ADF7-4A14-B1D5-722E7E27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A787C-A902-4574-8274-FCE4D1AA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39A7B-30D7-4C75-83D4-E1B25280E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E715A-A46B-4E1E-B089-442A3EC0D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26FC3-A189-4058-90ED-461249B74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627E8-765F-44B4-B1CC-4A91C25B5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ko-KR" altLang="en-US" sz="21500" dirty="0">
                <a:highlight>
                  <a:srgbClr val="FFFF00"/>
                </a:highlight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121066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5855" y="387988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3094997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E0F78-1EA2-4649-A2E2-04CA5C005535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7EBBC-3432-4D54-A518-65255CDE2210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AB30A-BCA2-44A8-AD8A-9F43380B86B8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21CFDE3-46F0-45F4-9ADB-A24BBBE6A10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5DFF46A-4B6F-4AF3-B260-83F495B2340F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18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627E8-765F-44B4-B1CC-4A91C25B5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ko-KR" altLang="en-US" sz="21500" dirty="0">
                <a:highlight>
                  <a:srgbClr val="FFFF00"/>
                </a:highlight>
              </a:rPr>
              <a:t>문제집</a:t>
            </a:r>
          </a:p>
        </p:txBody>
      </p:sp>
    </p:spTree>
    <p:extLst>
      <p:ext uri="{BB962C8B-B14F-4D97-AF65-F5344CB8AC3E}">
        <p14:creationId xmlns:p14="http://schemas.microsoft.com/office/powerpoint/2010/main" val="485994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문제집 리스트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A737-649A-4502-B946-EA1312CCA807}"/>
              </a:ext>
            </a:extLst>
          </p:cNvPr>
          <p:cNvSpPr txBox="1"/>
          <p:nvPr/>
        </p:nvSpPr>
        <p:spPr>
          <a:xfrm>
            <a:off x="2252131" y="2169213"/>
            <a:ext cx="107433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89631-10F5-4354-8699-01A3DD2FBEDD}"/>
              </a:ext>
            </a:extLst>
          </p:cNvPr>
          <p:cNvSpPr txBox="1"/>
          <p:nvPr/>
        </p:nvSpPr>
        <p:spPr>
          <a:xfrm>
            <a:off x="3603936" y="2169213"/>
            <a:ext cx="133722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문제집 </a:t>
            </a:r>
            <a:r>
              <a:rPr lang="en-US" altLang="ko-KR" b="1" dirty="0"/>
              <a:t>List</a:t>
            </a:r>
            <a:endParaRPr lang="ko-KR" altLang="en-US" b="1" dirty="0"/>
          </a:p>
        </p:txBody>
      </p:sp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6E43AE4C-208A-428D-B300-3FEC4687A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20264"/>
              </p:ext>
            </p:extLst>
          </p:nvPr>
        </p:nvGraphicFramePr>
        <p:xfrm>
          <a:off x="2216869" y="3855089"/>
          <a:ext cx="77881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1821">
                  <a:extLst>
                    <a:ext uri="{9D8B030D-6E8A-4147-A177-3AD203B41FA5}">
                      <a16:colId xmlns:a16="http://schemas.microsoft.com/office/drawing/2014/main" val="1033226818"/>
                    </a:ext>
                  </a:extLst>
                </a:gridCol>
                <a:gridCol w="2554515">
                  <a:extLst>
                    <a:ext uri="{9D8B030D-6E8A-4147-A177-3AD203B41FA5}">
                      <a16:colId xmlns:a16="http://schemas.microsoft.com/office/drawing/2014/main" val="2067526736"/>
                    </a:ext>
                  </a:extLst>
                </a:gridCol>
                <a:gridCol w="996524">
                  <a:extLst>
                    <a:ext uri="{9D8B030D-6E8A-4147-A177-3AD203B41FA5}">
                      <a16:colId xmlns:a16="http://schemas.microsoft.com/office/drawing/2014/main" val="755618584"/>
                    </a:ext>
                  </a:extLst>
                </a:gridCol>
                <a:gridCol w="1224161">
                  <a:extLst>
                    <a:ext uri="{9D8B030D-6E8A-4147-A177-3AD203B41FA5}">
                      <a16:colId xmlns:a16="http://schemas.microsoft.com/office/drawing/2014/main" val="1710464655"/>
                    </a:ext>
                  </a:extLst>
                </a:gridCol>
                <a:gridCol w="1891079">
                  <a:extLst>
                    <a:ext uri="{9D8B030D-6E8A-4147-A177-3AD203B41FA5}">
                      <a16:colId xmlns:a16="http://schemas.microsoft.com/office/drawing/2014/main" val="714944327"/>
                    </a:ext>
                  </a:extLst>
                </a:gridCol>
              </a:tblGrid>
              <a:tr h="252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문제집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1546"/>
                  </a:ext>
                </a:extLst>
              </a:tr>
              <a:tr h="2524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70122"/>
                  </a:ext>
                </a:extLst>
              </a:tr>
            </a:tbl>
          </a:graphicData>
        </a:graphic>
      </p:graphicFrame>
      <p:graphicFrame>
        <p:nvGraphicFramePr>
          <p:cNvPr id="21" name="표 18">
            <a:extLst>
              <a:ext uri="{FF2B5EF4-FFF2-40B4-BE49-F238E27FC236}">
                <a16:creationId xmlns:a16="http://schemas.microsoft.com/office/drawing/2014/main" id="{48CB9B1D-876A-4EAC-B0E5-058C10BCB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3095"/>
              </p:ext>
            </p:extLst>
          </p:nvPr>
        </p:nvGraphicFramePr>
        <p:xfrm>
          <a:off x="8308476" y="4445859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962DD7-0D79-4520-A0AA-0EF72772E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14580"/>
              </p:ext>
            </p:extLst>
          </p:nvPr>
        </p:nvGraphicFramePr>
        <p:xfrm>
          <a:off x="9171017" y="4458559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9AB17A-8984-41D8-AA8F-AB4F00680AAE}"/>
              </a:ext>
            </a:extLst>
          </p:cNvPr>
          <p:cNvSpPr/>
          <p:nvPr/>
        </p:nvSpPr>
        <p:spPr>
          <a:xfrm>
            <a:off x="8002618" y="3494414"/>
            <a:ext cx="2336798" cy="2184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676A17-5044-48DA-AB26-649D7B17093B}"/>
              </a:ext>
            </a:extLst>
          </p:cNvPr>
          <p:cNvSpPr/>
          <p:nvPr/>
        </p:nvSpPr>
        <p:spPr>
          <a:xfrm>
            <a:off x="5646462" y="3231864"/>
            <a:ext cx="4207224" cy="462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25" name="그래픽 24" descr="돋보기">
            <a:extLst>
              <a:ext uri="{FF2B5EF4-FFF2-40B4-BE49-F238E27FC236}">
                <a16:creationId xmlns:a16="http://schemas.microsoft.com/office/drawing/2014/main" id="{CCD14635-467C-4FA0-98D4-0582D8191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462" y="3229002"/>
            <a:ext cx="542758" cy="5427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6554867-5CD3-4FAC-A1FC-DD755FE2D9B2}"/>
              </a:ext>
            </a:extLst>
          </p:cNvPr>
          <p:cNvSpPr txBox="1"/>
          <p:nvPr/>
        </p:nvSpPr>
        <p:spPr>
          <a:xfrm>
            <a:off x="3793721" y="3543068"/>
            <a:ext cx="731621" cy="215444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카테고리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대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CF30F8-8FA5-48C2-ABE0-7345FF0A34C8}"/>
              </a:ext>
            </a:extLst>
          </p:cNvPr>
          <p:cNvSpPr txBox="1"/>
          <p:nvPr/>
        </p:nvSpPr>
        <p:spPr>
          <a:xfrm>
            <a:off x="5465814" y="3543068"/>
            <a:ext cx="731621" cy="215444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카테고리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중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E2DAF7-78F9-490E-B354-CA7C407D73DD}"/>
              </a:ext>
            </a:extLst>
          </p:cNvPr>
          <p:cNvSpPr txBox="1"/>
          <p:nvPr/>
        </p:nvSpPr>
        <p:spPr>
          <a:xfrm>
            <a:off x="7138062" y="3540090"/>
            <a:ext cx="731621" cy="215444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카테고리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소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AC446F-A9C9-4B3D-AC63-1C9EADB92DDC}"/>
              </a:ext>
            </a:extLst>
          </p:cNvPr>
          <p:cNvSpPr txBox="1"/>
          <p:nvPr/>
        </p:nvSpPr>
        <p:spPr>
          <a:xfrm>
            <a:off x="3602234" y="3136259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selectBOX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F614F3-CECE-4686-9D62-8F9E402D5520}"/>
              </a:ext>
            </a:extLst>
          </p:cNvPr>
          <p:cNvSpPr txBox="1"/>
          <p:nvPr/>
        </p:nvSpPr>
        <p:spPr>
          <a:xfrm>
            <a:off x="5831624" y="3549707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selectBOX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963812-0BE8-4F95-AC73-2586035936A2}"/>
              </a:ext>
            </a:extLst>
          </p:cNvPr>
          <p:cNvSpPr txBox="1"/>
          <p:nvPr/>
        </p:nvSpPr>
        <p:spPr>
          <a:xfrm>
            <a:off x="7579893" y="3557386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selectBOX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351055-BBD8-4484-842F-457370F315BF}"/>
              </a:ext>
            </a:extLst>
          </p:cNvPr>
          <p:cNvSpPr/>
          <p:nvPr/>
        </p:nvSpPr>
        <p:spPr>
          <a:xfrm>
            <a:off x="3793721" y="3755534"/>
            <a:ext cx="723249" cy="1427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래픽 32" descr="커서">
            <a:extLst>
              <a:ext uri="{FF2B5EF4-FFF2-40B4-BE49-F238E27FC236}">
                <a16:creationId xmlns:a16="http://schemas.microsoft.com/office/drawing/2014/main" id="{ACD7BA5C-F73B-43C2-8AF6-8090AD7C9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9059" y="3562874"/>
            <a:ext cx="635453" cy="635453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772108-B5BE-4BEE-871E-AF9E1B25B7FC}"/>
              </a:ext>
            </a:extLst>
          </p:cNvPr>
          <p:cNvCxnSpPr/>
          <p:nvPr/>
        </p:nvCxnSpPr>
        <p:spPr>
          <a:xfrm>
            <a:off x="3901440" y="392671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3CFDDCD-ED5B-41E8-A32C-A3BF56F6F4A9}"/>
              </a:ext>
            </a:extLst>
          </p:cNvPr>
          <p:cNvCxnSpPr/>
          <p:nvPr/>
        </p:nvCxnSpPr>
        <p:spPr>
          <a:xfrm>
            <a:off x="3901440" y="408673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7D0D666-DEC5-4CF4-86A0-CC3AA3B11ECA}"/>
              </a:ext>
            </a:extLst>
          </p:cNvPr>
          <p:cNvCxnSpPr/>
          <p:nvPr/>
        </p:nvCxnSpPr>
        <p:spPr>
          <a:xfrm>
            <a:off x="3893820" y="424675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1B1811C-1CA0-4847-AECB-8B917477BCF9}"/>
              </a:ext>
            </a:extLst>
          </p:cNvPr>
          <p:cNvCxnSpPr/>
          <p:nvPr/>
        </p:nvCxnSpPr>
        <p:spPr>
          <a:xfrm>
            <a:off x="3901440" y="441439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6433E09-60CA-4226-AA13-A3AB4425A54E}"/>
              </a:ext>
            </a:extLst>
          </p:cNvPr>
          <p:cNvCxnSpPr/>
          <p:nvPr/>
        </p:nvCxnSpPr>
        <p:spPr>
          <a:xfrm>
            <a:off x="3901440" y="4581407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B9835A-9139-4D47-9EB8-6C29794EEF43}"/>
              </a:ext>
            </a:extLst>
          </p:cNvPr>
          <p:cNvSpPr txBox="1"/>
          <p:nvPr/>
        </p:nvSpPr>
        <p:spPr>
          <a:xfrm>
            <a:off x="8401044" y="2169213"/>
            <a:ext cx="1420582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문제집 등록</a:t>
            </a:r>
          </a:p>
        </p:txBody>
      </p:sp>
    </p:spTree>
    <p:extLst>
      <p:ext uri="{BB962C8B-B14F-4D97-AF65-F5344CB8AC3E}">
        <p14:creationId xmlns:p14="http://schemas.microsoft.com/office/powerpoint/2010/main" val="362364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61C9F-D0F5-43EA-A9A5-9A5BA9DB0844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A530B3-AD82-4E9F-B0DB-11C702FCFC4F}"/>
              </a:ext>
            </a:extLst>
          </p:cNvPr>
          <p:cNvSpPr txBox="1"/>
          <p:nvPr/>
        </p:nvSpPr>
        <p:spPr>
          <a:xfrm>
            <a:off x="4066742" y="513745"/>
            <a:ext cx="402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사용자가 설정한 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8526D-F0F5-453C-92E3-10575A51E4E3}"/>
              </a:ext>
            </a:extLst>
          </p:cNvPr>
          <p:cNvSpPr txBox="1"/>
          <p:nvPr/>
        </p:nvSpPr>
        <p:spPr>
          <a:xfrm>
            <a:off x="2565367" y="1621394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B9C3246-8D90-4DE2-B3AF-B68568C91BC9}"/>
              </a:ext>
            </a:extLst>
          </p:cNvPr>
          <p:cNvGraphicFramePr>
            <a:graphicFrameLocks noGrp="1"/>
          </p:cNvGraphicFramePr>
          <p:nvPr/>
        </p:nvGraphicFramePr>
        <p:xfrm>
          <a:off x="7268920" y="1982829"/>
          <a:ext cx="2667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525014465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78672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62CE871-F31B-4118-91D3-B841931D3BD1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2185A30-60BB-4A5D-BF9E-51E76D17D526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BD219C-6A9C-4657-A932-78374FD2BDA3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객관식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BF340-85B3-4AE2-8015-B0E124170EF3}"/>
              </a:ext>
            </a:extLst>
          </p:cNvPr>
          <p:cNvSpPr txBox="1"/>
          <p:nvPr/>
        </p:nvSpPr>
        <p:spPr>
          <a:xfrm>
            <a:off x="7192678" y="5443406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수정 요청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3D636-EB9B-4D33-971B-C37AC89477EC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8A728-48EC-45AF-87BB-CD43D7AA93AF}"/>
              </a:ext>
            </a:extLst>
          </p:cNvPr>
          <p:cNvSpPr txBox="1"/>
          <p:nvPr/>
        </p:nvSpPr>
        <p:spPr>
          <a:xfrm>
            <a:off x="4751883" y="1555395"/>
            <a:ext cx="4076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Alert </a:t>
            </a:r>
            <a:r>
              <a:rPr lang="ko-KR" altLang="en-US" sz="1200" dirty="0"/>
              <a:t>창으로 데이터 전부 </a:t>
            </a:r>
            <a:r>
              <a:rPr lang="ko-KR" altLang="en-US" sz="1200" dirty="0" err="1"/>
              <a:t>삭데된다고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경고보내기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FA8E55-4780-46C9-8B62-05E174E4128D}"/>
              </a:ext>
            </a:extLst>
          </p:cNvPr>
          <p:cNvSpPr/>
          <p:nvPr/>
        </p:nvSpPr>
        <p:spPr>
          <a:xfrm>
            <a:off x="-2570072" y="464506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03B1E-B3C2-492E-9C73-8AA4CB7D72C9}"/>
              </a:ext>
            </a:extLst>
          </p:cNvPr>
          <p:cNvSpPr txBox="1"/>
          <p:nvPr/>
        </p:nvSpPr>
        <p:spPr>
          <a:xfrm>
            <a:off x="-817951" y="6635687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67555D-8E6E-4387-8711-0FDA4854F9E4}"/>
              </a:ext>
            </a:extLst>
          </p:cNvPr>
          <p:cNvSpPr txBox="1"/>
          <p:nvPr/>
        </p:nvSpPr>
        <p:spPr>
          <a:xfrm>
            <a:off x="268749" y="6626448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65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61C9F-D0F5-43EA-A9A5-9A5BA9DB0844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A530B3-AD82-4E9F-B0DB-11C702FCFC4F}"/>
              </a:ext>
            </a:extLst>
          </p:cNvPr>
          <p:cNvSpPr txBox="1"/>
          <p:nvPr/>
        </p:nvSpPr>
        <p:spPr>
          <a:xfrm>
            <a:off x="4066742" y="513745"/>
            <a:ext cx="402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사용자가 설정한 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8526D-F0F5-453C-92E3-10575A51E4E3}"/>
              </a:ext>
            </a:extLst>
          </p:cNvPr>
          <p:cNvSpPr txBox="1"/>
          <p:nvPr/>
        </p:nvSpPr>
        <p:spPr>
          <a:xfrm>
            <a:off x="2565367" y="1621394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B9C3246-8D90-4DE2-B3AF-B68568C91BC9}"/>
              </a:ext>
            </a:extLst>
          </p:cNvPr>
          <p:cNvGraphicFramePr>
            <a:graphicFrameLocks noGrp="1"/>
          </p:cNvGraphicFramePr>
          <p:nvPr/>
        </p:nvGraphicFramePr>
        <p:xfrm>
          <a:off x="7268920" y="1982829"/>
          <a:ext cx="2667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525014465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78672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62CE871-F31B-4118-91D3-B841931D3BD1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2185A30-60BB-4A5D-BF9E-51E76D17D526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BF1557-318D-471A-BC80-38EF96C3CA79}"/>
              </a:ext>
            </a:extLst>
          </p:cNvPr>
          <p:cNvSpPr/>
          <p:nvPr/>
        </p:nvSpPr>
        <p:spPr>
          <a:xfrm>
            <a:off x="2826728" y="2471774"/>
            <a:ext cx="4242049" cy="2477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1EA47-278D-4989-8CC6-751BC9067EF0}"/>
              </a:ext>
            </a:extLst>
          </p:cNvPr>
          <p:cNvSpPr txBox="1"/>
          <p:nvPr/>
        </p:nvSpPr>
        <p:spPr>
          <a:xfrm>
            <a:off x="426242" y="405849"/>
            <a:ext cx="166447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서술형 </a:t>
            </a:r>
            <a:r>
              <a:rPr lang="en-US" altLang="ko-KR" dirty="0"/>
              <a:t>&amp; </a:t>
            </a:r>
            <a:r>
              <a:rPr lang="ko-KR" altLang="en-US" dirty="0"/>
              <a:t>단답형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3A6E1-A0B7-4114-91E5-6920122B4B01}"/>
              </a:ext>
            </a:extLst>
          </p:cNvPr>
          <p:cNvSpPr txBox="1"/>
          <p:nvPr/>
        </p:nvSpPr>
        <p:spPr>
          <a:xfrm>
            <a:off x="8481272" y="5528821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문제제출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9E7B2-997D-4EB1-A64C-E7171E7B84B4}"/>
              </a:ext>
            </a:extLst>
          </p:cNvPr>
          <p:cNvSpPr txBox="1"/>
          <p:nvPr/>
        </p:nvSpPr>
        <p:spPr>
          <a:xfrm>
            <a:off x="6588057" y="5528821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 수정 요청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838AF-B8F5-4011-814F-28DC90DA1607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돌아가기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239345-B17D-48CC-A007-E92981672480}"/>
              </a:ext>
            </a:extLst>
          </p:cNvPr>
          <p:cNvSpPr/>
          <p:nvPr/>
        </p:nvSpPr>
        <p:spPr>
          <a:xfrm>
            <a:off x="-2570072" y="464506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문제 제출 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76BD40-45F8-441E-8CD9-409B2CB05DD1}"/>
              </a:ext>
            </a:extLst>
          </p:cNvPr>
          <p:cNvSpPr txBox="1"/>
          <p:nvPr/>
        </p:nvSpPr>
        <p:spPr>
          <a:xfrm>
            <a:off x="-817951" y="6635687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0F9A77-61BA-4301-B5EA-E74AA1529360}"/>
              </a:ext>
            </a:extLst>
          </p:cNvPr>
          <p:cNvSpPr txBox="1"/>
          <p:nvPr/>
        </p:nvSpPr>
        <p:spPr>
          <a:xfrm>
            <a:off x="268749" y="6626448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71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1" y="405849"/>
            <a:ext cx="179061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문제 답안 </a:t>
            </a:r>
            <a:r>
              <a:rPr lang="ko-KR" altLang="en-US" dirty="0" err="1"/>
              <a:t>체점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1694B6-49CA-4EB6-A76C-740ACF3976A9}"/>
              </a:ext>
            </a:extLst>
          </p:cNvPr>
          <p:cNvSpPr/>
          <p:nvPr/>
        </p:nvSpPr>
        <p:spPr>
          <a:xfrm>
            <a:off x="3200400" y="2324100"/>
            <a:ext cx="5638795" cy="129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3DC4FE-0229-49C5-B80D-B98FEF34DD32}"/>
              </a:ext>
            </a:extLst>
          </p:cNvPr>
          <p:cNvSpPr/>
          <p:nvPr/>
        </p:nvSpPr>
        <p:spPr>
          <a:xfrm>
            <a:off x="2832100" y="3860800"/>
            <a:ext cx="6388097" cy="1485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틀린문제</a:t>
            </a:r>
            <a:r>
              <a:rPr lang="ko-KR" altLang="en-US" dirty="0"/>
              <a:t> </a:t>
            </a:r>
            <a:r>
              <a:rPr lang="en-US" altLang="ko-KR" dirty="0"/>
              <a:t>: -----------------------------</a:t>
            </a:r>
          </a:p>
          <a:p>
            <a:pPr algn="ctr"/>
            <a:r>
              <a:rPr lang="ko-KR" altLang="en-US" dirty="0" err="1"/>
              <a:t>맞은문제</a:t>
            </a:r>
            <a:r>
              <a:rPr lang="ko-KR" altLang="en-US" dirty="0"/>
              <a:t> </a:t>
            </a:r>
            <a:r>
              <a:rPr lang="en-US" altLang="ko-KR" dirty="0"/>
              <a:t>: -----------------------------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CD8B6-9807-4C15-90EB-7A919242A519}"/>
              </a:ext>
            </a:extLst>
          </p:cNvPr>
          <p:cNvSpPr txBox="1"/>
          <p:nvPr/>
        </p:nvSpPr>
        <p:spPr>
          <a:xfrm>
            <a:off x="7556801" y="5587971"/>
            <a:ext cx="2113079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목록으로 돌아가기</a:t>
            </a:r>
          </a:p>
        </p:txBody>
      </p:sp>
    </p:spTree>
    <p:extLst>
      <p:ext uri="{BB962C8B-B14F-4D97-AF65-F5344CB8AC3E}">
        <p14:creationId xmlns:p14="http://schemas.microsoft.com/office/powerpoint/2010/main" val="2251427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문제집등록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95958"/>
              </p:ext>
            </p:extLst>
          </p:nvPr>
        </p:nvGraphicFramePr>
        <p:xfrm>
          <a:off x="3710237" y="2759329"/>
          <a:ext cx="474167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문제집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시작하기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86FFA08-A48C-4406-8C63-F960AD188E03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EE352111-75A7-4C07-A2EB-75D86D188A2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21B597-C741-48ED-B62B-40A35D6A9D61}"/>
              </a:ext>
            </a:extLst>
          </p:cNvPr>
          <p:cNvSpPr txBox="1"/>
          <p:nvPr/>
        </p:nvSpPr>
        <p:spPr>
          <a:xfrm>
            <a:off x="8844522" y="2945503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C4401E-08F7-47AA-9C64-BF966658BF5B}"/>
              </a:ext>
            </a:extLst>
          </p:cNvPr>
          <p:cNvSpPr/>
          <p:nvPr/>
        </p:nvSpPr>
        <p:spPr>
          <a:xfrm>
            <a:off x="10202435" y="-17202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D779C-D6E9-433A-81BE-0BB83EBBDAA1}"/>
              </a:ext>
            </a:extLst>
          </p:cNvPr>
          <p:cNvSpPr txBox="1"/>
          <p:nvPr/>
        </p:nvSpPr>
        <p:spPr>
          <a:xfrm>
            <a:off x="11954556" y="181859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B9A444-8A3D-460B-971E-A2150A6CD26C}"/>
              </a:ext>
            </a:extLst>
          </p:cNvPr>
          <p:cNvSpPr txBox="1"/>
          <p:nvPr/>
        </p:nvSpPr>
        <p:spPr>
          <a:xfrm>
            <a:off x="13041256" y="180935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405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DBF5D-0EA8-4461-AACD-A5A8AFD22C3C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86FFA08-A48C-4406-8C63-F960AD188E03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EE352111-75A7-4C07-A2EB-75D86D188A2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815A2809-A438-4B5D-8A5A-0C3023953DF3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7A29699-6EE6-447C-9A15-FCC2242FE995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1B70FA7-C8D9-4D9E-83E8-7967FC705483}"/>
              </a:ext>
            </a:extLst>
          </p:cNvPr>
          <p:cNvSpPr/>
          <p:nvPr/>
        </p:nvSpPr>
        <p:spPr>
          <a:xfrm>
            <a:off x="2678799" y="623532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FBAEC-B3D9-43C9-9402-FB29AC96E6A4}"/>
              </a:ext>
            </a:extLst>
          </p:cNvPr>
          <p:cNvSpPr txBox="1"/>
          <p:nvPr/>
        </p:nvSpPr>
        <p:spPr>
          <a:xfrm>
            <a:off x="2332857" y="553121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21B597-C741-48ED-B62B-40A35D6A9D61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C4401E-08F7-47AA-9C64-BF966658BF5B}"/>
              </a:ext>
            </a:extLst>
          </p:cNvPr>
          <p:cNvSpPr/>
          <p:nvPr/>
        </p:nvSpPr>
        <p:spPr>
          <a:xfrm>
            <a:off x="10202435" y="-17202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D779C-D6E9-433A-81BE-0BB83EBBDAA1}"/>
              </a:ext>
            </a:extLst>
          </p:cNvPr>
          <p:cNvSpPr txBox="1"/>
          <p:nvPr/>
        </p:nvSpPr>
        <p:spPr>
          <a:xfrm>
            <a:off x="11954556" y="181859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B9A444-8A3D-460B-971E-A2150A6CD26C}"/>
              </a:ext>
            </a:extLst>
          </p:cNvPr>
          <p:cNvSpPr txBox="1"/>
          <p:nvPr/>
        </p:nvSpPr>
        <p:spPr>
          <a:xfrm>
            <a:off x="13041256" y="180935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17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03151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51052" y="354450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61633" y="2839637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B3CD9-E808-4E09-9C56-B022B675F455}"/>
              </a:ext>
            </a:extLst>
          </p:cNvPr>
          <p:cNvSpPr txBox="1"/>
          <p:nvPr/>
        </p:nvSpPr>
        <p:spPr>
          <a:xfrm>
            <a:off x="2681397" y="3690993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E74CC3-F4E8-46DB-B3A0-0FC6659D0B9C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DA931BD8-DBD6-43FF-9CFC-7DB8F914422E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C49D1D6-3ACE-4B89-BABA-9446C28358A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97DE94-3905-43CF-BFF3-E5755F559E3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048AE-E9A8-4130-A778-EEDD69BA074C}"/>
              </a:ext>
            </a:extLst>
          </p:cNvPr>
          <p:cNvSpPr txBox="1"/>
          <p:nvPr/>
        </p:nvSpPr>
        <p:spPr>
          <a:xfrm>
            <a:off x="2327886" y="4381629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D57B8-600C-47AD-9E72-F2FB46F9319F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75FA962-1812-475C-9EF4-392B31CCE90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9D927F3B-D40D-4EEA-BF7F-09579A7C9579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85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851294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문제등록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3775" y="341279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CAA0A-8561-44DC-92B7-BA554C33BE12}"/>
              </a:ext>
            </a:extLst>
          </p:cNvPr>
          <p:cNvSpPr txBox="1"/>
          <p:nvPr/>
        </p:nvSpPr>
        <p:spPr>
          <a:xfrm>
            <a:off x="2710973" y="3478224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2871072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8599BECC-9FE6-4D24-8051-A3A8CEBA6C89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5289655D-78DB-4A11-A0E7-67C91B0786FE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F8D6F18-9A19-4C53-871E-33E507D23C1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E6B9D-E441-4A05-95CA-7F44CCAF847C}"/>
              </a:ext>
            </a:extLst>
          </p:cNvPr>
          <p:cNvSpPr txBox="1"/>
          <p:nvPr/>
        </p:nvSpPr>
        <p:spPr>
          <a:xfrm>
            <a:off x="2305110" y="428125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D0345B-C158-4719-9569-046AF013592C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D6C1BEDF-DEE6-4E6E-A56F-C7A904FDE61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A5E77CDA-F926-43BF-AFB2-DD284BF35CD1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5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리스트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A737-649A-4502-B946-EA1312CCA807}"/>
              </a:ext>
            </a:extLst>
          </p:cNvPr>
          <p:cNvSpPr txBox="1"/>
          <p:nvPr/>
        </p:nvSpPr>
        <p:spPr>
          <a:xfrm>
            <a:off x="2252131" y="1516073"/>
            <a:ext cx="110639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 </a:t>
            </a:r>
            <a:r>
              <a:rPr lang="en-US" altLang="ko-KR" b="1" dirty="0"/>
              <a:t>List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89631-10F5-4354-8699-01A3DD2FBEDD}"/>
              </a:ext>
            </a:extLst>
          </p:cNvPr>
          <p:cNvSpPr txBox="1"/>
          <p:nvPr/>
        </p:nvSpPr>
        <p:spPr>
          <a:xfrm>
            <a:off x="3603936" y="1516073"/>
            <a:ext cx="1305165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문제집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E274876-B555-46CC-AC5E-1769D6F35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579268"/>
              </p:ext>
            </p:extLst>
          </p:nvPr>
        </p:nvGraphicFramePr>
        <p:xfrm>
          <a:off x="2216869" y="3855089"/>
          <a:ext cx="778810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1821">
                  <a:extLst>
                    <a:ext uri="{9D8B030D-6E8A-4147-A177-3AD203B41FA5}">
                      <a16:colId xmlns:a16="http://schemas.microsoft.com/office/drawing/2014/main" val="1033226818"/>
                    </a:ext>
                  </a:extLst>
                </a:gridCol>
                <a:gridCol w="2554515">
                  <a:extLst>
                    <a:ext uri="{9D8B030D-6E8A-4147-A177-3AD203B41FA5}">
                      <a16:colId xmlns:a16="http://schemas.microsoft.com/office/drawing/2014/main" val="2067526736"/>
                    </a:ext>
                  </a:extLst>
                </a:gridCol>
                <a:gridCol w="996524">
                  <a:extLst>
                    <a:ext uri="{9D8B030D-6E8A-4147-A177-3AD203B41FA5}">
                      <a16:colId xmlns:a16="http://schemas.microsoft.com/office/drawing/2014/main" val="755618584"/>
                    </a:ext>
                  </a:extLst>
                </a:gridCol>
                <a:gridCol w="1224161">
                  <a:extLst>
                    <a:ext uri="{9D8B030D-6E8A-4147-A177-3AD203B41FA5}">
                      <a16:colId xmlns:a16="http://schemas.microsoft.com/office/drawing/2014/main" val="1710464655"/>
                    </a:ext>
                  </a:extLst>
                </a:gridCol>
                <a:gridCol w="1891079">
                  <a:extLst>
                    <a:ext uri="{9D8B030D-6E8A-4147-A177-3AD203B41FA5}">
                      <a16:colId xmlns:a16="http://schemas.microsoft.com/office/drawing/2014/main" val="714944327"/>
                    </a:ext>
                  </a:extLst>
                </a:gridCol>
              </a:tblGrid>
              <a:tr h="252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1546"/>
                  </a:ext>
                </a:extLst>
              </a:tr>
              <a:tr h="2524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70122"/>
                  </a:ext>
                </a:extLst>
              </a:tr>
            </a:tbl>
          </a:graphicData>
        </a:graphic>
      </p:graphicFrame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7EDA7C65-1CCE-42B9-A39F-E31B458F5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20475"/>
              </p:ext>
            </p:extLst>
          </p:nvPr>
        </p:nvGraphicFramePr>
        <p:xfrm>
          <a:off x="8308476" y="4242659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6CC4D2B-0381-411B-90DB-FD5A9ED91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60256"/>
              </p:ext>
            </p:extLst>
          </p:nvPr>
        </p:nvGraphicFramePr>
        <p:xfrm>
          <a:off x="9171017" y="4242659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37A351-17D0-42B3-9015-92531D95BA93}"/>
              </a:ext>
            </a:extLst>
          </p:cNvPr>
          <p:cNvSpPr/>
          <p:nvPr/>
        </p:nvSpPr>
        <p:spPr>
          <a:xfrm>
            <a:off x="8002618" y="3494414"/>
            <a:ext cx="2336798" cy="2184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6A748F-184D-40CA-B7B4-93F669BB45D2}"/>
              </a:ext>
            </a:extLst>
          </p:cNvPr>
          <p:cNvSpPr/>
          <p:nvPr/>
        </p:nvSpPr>
        <p:spPr>
          <a:xfrm>
            <a:off x="5646462" y="3231864"/>
            <a:ext cx="4207224" cy="462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16" name="그래픽 15" descr="돋보기">
            <a:extLst>
              <a:ext uri="{FF2B5EF4-FFF2-40B4-BE49-F238E27FC236}">
                <a16:creationId xmlns:a16="http://schemas.microsoft.com/office/drawing/2014/main" id="{5EC48D95-A855-4E5C-9AFC-20CFEE10B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462" y="3229002"/>
            <a:ext cx="542758" cy="5427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F05994-E4FD-4AD2-A26F-1C4816AA61DF}"/>
              </a:ext>
            </a:extLst>
          </p:cNvPr>
          <p:cNvSpPr txBox="1"/>
          <p:nvPr/>
        </p:nvSpPr>
        <p:spPr>
          <a:xfrm>
            <a:off x="8476947" y="1441285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BA806-D63B-42F0-B7CB-67CDBAE931C2}"/>
              </a:ext>
            </a:extLst>
          </p:cNvPr>
          <p:cNvSpPr txBox="1"/>
          <p:nvPr/>
        </p:nvSpPr>
        <p:spPr>
          <a:xfrm>
            <a:off x="3793721" y="3543068"/>
            <a:ext cx="731621" cy="215444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카테고리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대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05C0E4-C12F-4D00-BD7B-9E0FBF9DC370}"/>
              </a:ext>
            </a:extLst>
          </p:cNvPr>
          <p:cNvSpPr txBox="1"/>
          <p:nvPr/>
        </p:nvSpPr>
        <p:spPr>
          <a:xfrm>
            <a:off x="5465814" y="3543068"/>
            <a:ext cx="731621" cy="215444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카테고리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중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18355D-2CD6-4AA6-B4A3-8E0C4AB99899}"/>
              </a:ext>
            </a:extLst>
          </p:cNvPr>
          <p:cNvSpPr txBox="1"/>
          <p:nvPr/>
        </p:nvSpPr>
        <p:spPr>
          <a:xfrm>
            <a:off x="7138062" y="3540090"/>
            <a:ext cx="731621" cy="215444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카테고리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소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BF3BE8-9532-4B46-8002-4231E674057E}"/>
              </a:ext>
            </a:extLst>
          </p:cNvPr>
          <p:cNvSpPr txBox="1"/>
          <p:nvPr/>
        </p:nvSpPr>
        <p:spPr>
          <a:xfrm>
            <a:off x="3602234" y="3136259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selectBOX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A5E3ED-052A-4A80-A69B-32E482F6A398}"/>
              </a:ext>
            </a:extLst>
          </p:cNvPr>
          <p:cNvSpPr txBox="1"/>
          <p:nvPr/>
        </p:nvSpPr>
        <p:spPr>
          <a:xfrm>
            <a:off x="5831624" y="3549707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selectBOX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3BE23-651D-4799-A42F-C2C30924B087}"/>
              </a:ext>
            </a:extLst>
          </p:cNvPr>
          <p:cNvSpPr txBox="1"/>
          <p:nvPr/>
        </p:nvSpPr>
        <p:spPr>
          <a:xfrm>
            <a:off x="7579893" y="3557386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selectBOX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C97025-1962-44FC-8F00-7DED804BE7D3}"/>
              </a:ext>
            </a:extLst>
          </p:cNvPr>
          <p:cNvSpPr/>
          <p:nvPr/>
        </p:nvSpPr>
        <p:spPr>
          <a:xfrm>
            <a:off x="3793721" y="3755534"/>
            <a:ext cx="723249" cy="1427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래픽 25" descr="커서">
            <a:extLst>
              <a:ext uri="{FF2B5EF4-FFF2-40B4-BE49-F238E27FC236}">
                <a16:creationId xmlns:a16="http://schemas.microsoft.com/office/drawing/2014/main" id="{797E120B-5F0C-41B7-A3C3-51FBC2B70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9059" y="3562874"/>
            <a:ext cx="635453" cy="635453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D79345B-F27D-4C44-901B-99C02C726C3B}"/>
              </a:ext>
            </a:extLst>
          </p:cNvPr>
          <p:cNvCxnSpPr/>
          <p:nvPr/>
        </p:nvCxnSpPr>
        <p:spPr>
          <a:xfrm>
            <a:off x="3901440" y="392671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0B79CFA-698C-4FF1-AF41-600C398900EA}"/>
              </a:ext>
            </a:extLst>
          </p:cNvPr>
          <p:cNvCxnSpPr/>
          <p:nvPr/>
        </p:nvCxnSpPr>
        <p:spPr>
          <a:xfrm>
            <a:off x="3901440" y="408673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DED4826-1135-4832-A608-9297715D09EE}"/>
              </a:ext>
            </a:extLst>
          </p:cNvPr>
          <p:cNvCxnSpPr/>
          <p:nvPr/>
        </p:nvCxnSpPr>
        <p:spPr>
          <a:xfrm>
            <a:off x="3893820" y="424675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C97C5E9-D0FA-4CD9-8311-17C0C240F606}"/>
              </a:ext>
            </a:extLst>
          </p:cNvPr>
          <p:cNvCxnSpPr/>
          <p:nvPr/>
        </p:nvCxnSpPr>
        <p:spPr>
          <a:xfrm>
            <a:off x="3901440" y="441439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9AD842D-8681-49E5-BC26-14D3FD7EE12C}"/>
              </a:ext>
            </a:extLst>
          </p:cNvPr>
          <p:cNvCxnSpPr/>
          <p:nvPr/>
        </p:nvCxnSpPr>
        <p:spPr>
          <a:xfrm>
            <a:off x="3901440" y="4581407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0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8D5718B6-B2CF-4AF7-BA96-41DCDE7E3115}"/>
              </a:ext>
            </a:extLst>
          </p:cNvPr>
          <p:cNvSpPr/>
          <p:nvPr/>
        </p:nvSpPr>
        <p:spPr>
          <a:xfrm>
            <a:off x="2551829" y="4637899"/>
            <a:ext cx="380070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21B9AE6-9B1B-48AD-A2DD-8561BC99A5A9}"/>
              </a:ext>
            </a:extLst>
          </p:cNvPr>
          <p:cNvSpPr/>
          <p:nvPr/>
        </p:nvSpPr>
        <p:spPr>
          <a:xfrm>
            <a:off x="2530278" y="3549447"/>
            <a:ext cx="380070" cy="369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66213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927887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</a:t>
            </a:r>
            <a:r>
              <a:rPr lang="ko-KR" altLang="en-US" dirty="0"/>
              <a:t>기존 문제 질문 </a:t>
            </a:r>
            <a:r>
              <a:rPr lang="en-US" altLang="ko-KR" dirty="0"/>
              <a:t>Text__________________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DBF5D-0EA8-4461-AACD-A5A8AFD22C3C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FDD4-B408-4C15-9AE4-9FE195DD0826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B2B84-777F-42C3-98D7-E69CD90484D4}"/>
              </a:ext>
            </a:extLst>
          </p:cNvPr>
          <p:cNvSpPr txBox="1"/>
          <p:nvPr/>
        </p:nvSpPr>
        <p:spPr>
          <a:xfrm>
            <a:off x="2992377" y="4637899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변경하는 답 색 다르게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3B1F8D-AF71-4059-ABDF-3CCBCD6110C7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E4A90959-C0DF-4101-8CB9-99D5C15A9513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A32F15A-8CD8-4E0E-95DB-4AB31A110881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6DBCE348-E25F-4952-8030-3B1BBF9B3E82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1F89D6-983A-423A-BD11-274FCF8B857F}"/>
              </a:ext>
            </a:extLst>
          </p:cNvPr>
          <p:cNvSpPr/>
          <p:nvPr/>
        </p:nvSpPr>
        <p:spPr>
          <a:xfrm>
            <a:off x="9002824" y="-74185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문제를 삭제하시겠습니까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85AC80-444C-42BE-BD27-8506FE4F0384}"/>
              </a:ext>
            </a:extLst>
          </p:cNvPr>
          <p:cNvSpPr txBox="1"/>
          <p:nvPr/>
        </p:nvSpPr>
        <p:spPr>
          <a:xfrm>
            <a:off x="10754945" y="124876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E18FD-4118-4E2A-9350-6DD4A138AB86}"/>
              </a:ext>
            </a:extLst>
          </p:cNvPr>
          <p:cNvSpPr txBox="1"/>
          <p:nvPr/>
        </p:nvSpPr>
        <p:spPr>
          <a:xfrm>
            <a:off x="11841645" y="123952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99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090472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93843" y="197857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20930" y="3760038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31511" y="3055175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5C8BB-16F2-4FA1-B5B8-0B54FA0A0AF3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70765-30F2-4650-B381-C758F16C77D4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304F30-0A51-458D-AE62-7A7524188CB6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07DECE0-5265-4A9D-8BD8-78012CF2A6A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69F3918D-5119-494D-B684-23B7D4F34D1E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489A80C1-111E-4824-84BC-A1427779C933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B92AA389-76DF-4FA0-B43B-E3221A5E0D9E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40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47086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5855" y="387988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3094997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E0F78-1EA2-4649-A2E2-04CA5C005535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7EBBC-3432-4D54-A518-65255CDE2210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AB30A-BCA2-44A8-AD8A-9F43380B86B8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21CFDE3-46F0-45F4-9ADB-A24BBBE6A10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5DFF46A-4B6F-4AF3-B260-83F495B2340F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F858AAE-275B-4EFF-86C2-4D559345B76A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4A0D1E88-585A-4CC4-BF29-7D57D28AE016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5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FC2008-70F8-4AF3-B658-2A11191233D7}"/>
              </a:ext>
            </a:extLst>
          </p:cNvPr>
          <p:cNvSpPr txBox="1"/>
          <p:nvPr/>
        </p:nvSpPr>
        <p:spPr>
          <a:xfrm>
            <a:off x="2565367" y="1621394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4B3EA8F2-108B-41F6-B7FC-2401425B0D24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16F1B8E-65E8-464F-9A6B-2C42C8EE728F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F26D23-8E70-4D02-805A-6D74F1F2B47A}"/>
              </a:ext>
            </a:extLst>
          </p:cNvPr>
          <p:cNvSpPr txBox="1"/>
          <p:nvPr/>
        </p:nvSpPr>
        <p:spPr>
          <a:xfrm>
            <a:off x="7929278" y="5443406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수정 요청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19B4F-887F-4CCA-AC9A-148C988DCB6B}"/>
              </a:ext>
            </a:extLst>
          </p:cNvPr>
          <p:cNvSpPr txBox="1"/>
          <p:nvPr/>
        </p:nvSpPr>
        <p:spPr>
          <a:xfrm>
            <a:off x="5966016" y="5456942"/>
            <a:ext cx="1651414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답안제출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59DAAA-8BB2-4435-8281-FE4110783B3D}"/>
              </a:ext>
            </a:extLst>
          </p:cNvPr>
          <p:cNvSpPr txBox="1"/>
          <p:nvPr/>
        </p:nvSpPr>
        <p:spPr>
          <a:xfrm>
            <a:off x="7681682" y="1436728"/>
            <a:ext cx="2113079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목록으로 돌아가기</a:t>
            </a:r>
            <a:endParaRPr lang="ko-KR" altLang="en-US" dirty="0"/>
          </a:p>
        </p:txBody>
      </p:sp>
      <p:graphicFrame>
        <p:nvGraphicFramePr>
          <p:cNvPr id="30" name="표 8">
            <a:extLst>
              <a:ext uri="{FF2B5EF4-FFF2-40B4-BE49-F238E27FC236}">
                <a16:creationId xmlns:a16="http://schemas.microsoft.com/office/drawing/2014/main" id="{A2D67F00-5564-4ADE-8D66-D1B706B14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60038"/>
              </p:ext>
            </p:extLst>
          </p:nvPr>
        </p:nvGraphicFramePr>
        <p:xfrm>
          <a:off x="5039958" y="4172737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58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1" y="405849"/>
            <a:ext cx="179061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문제 답안 </a:t>
            </a:r>
            <a:r>
              <a:rPr lang="ko-KR" altLang="en-US" dirty="0" err="1"/>
              <a:t>체점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1694B6-49CA-4EB6-A76C-740ACF3976A9}"/>
              </a:ext>
            </a:extLst>
          </p:cNvPr>
          <p:cNvSpPr/>
          <p:nvPr/>
        </p:nvSpPr>
        <p:spPr>
          <a:xfrm>
            <a:off x="3200400" y="2324100"/>
            <a:ext cx="5638795" cy="129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맞았습니다</a:t>
            </a:r>
            <a:r>
              <a:rPr lang="en-US" altLang="ko-KR" dirty="0"/>
              <a:t>.or </a:t>
            </a:r>
            <a:r>
              <a:rPr lang="ko-KR" altLang="en-US" dirty="0"/>
              <a:t>틀렸습니다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3DC4FE-0229-49C5-B80D-B98FEF34DD32}"/>
              </a:ext>
            </a:extLst>
          </p:cNvPr>
          <p:cNvSpPr/>
          <p:nvPr/>
        </p:nvSpPr>
        <p:spPr>
          <a:xfrm>
            <a:off x="2832100" y="3860800"/>
            <a:ext cx="6388097" cy="1485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유사문제 </a:t>
            </a:r>
            <a:r>
              <a:rPr lang="en-US" altLang="ko-KR" dirty="0"/>
              <a:t>List </a:t>
            </a:r>
            <a:r>
              <a:rPr lang="ko-KR" altLang="en-US" dirty="0"/>
              <a:t>보여주기 </a:t>
            </a:r>
            <a:r>
              <a:rPr lang="en-US" altLang="ko-KR" dirty="0"/>
              <a:t>&lt;</a:t>
            </a:r>
            <a:r>
              <a:rPr lang="ko-KR" altLang="en-US" dirty="0"/>
              <a:t>추천</a:t>
            </a:r>
            <a:r>
              <a:rPr lang="en-US" altLang="ko-KR" dirty="0"/>
              <a:t>&gt;</a:t>
            </a:r>
          </a:p>
          <a:p>
            <a:pPr algn="ctr"/>
            <a:r>
              <a:rPr lang="ko-KR" altLang="en-US" dirty="0"/>
              <a:t>같은 카테고리 문제 </a:t>
            </a:r>
            <a:r>
              <a:rPr lang="en-US" altLang="ko-KR" dirty="0"/>
              <a:t>(</a:t>
            </a:r>
            <a:r>
              <a:rPr lang="ko-KR" altLang="en-US" dirty="0"/>
              <a:t>소분류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CD8B6-9807-4C15-90EB-7A919242A519}"/>
              </a:ext>
            </a:extLst>
          </p:cNvPr>
          <p:cNvSpPr txBox="1"/>
          <p:nvPr/>
        </p:nvSpPr>
        <p:spPr>
          <a:xfrm>
            <a:off x="7556801" y="5587971"/>
            <a:ext cx="2113079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목록으로 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19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815A2809-A438-4B5D-8A5A-0C3023953DF3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7A29699-6EE6-447C-9A15-FCC2242FE995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1B70FA7-C8D9-4D9E-83E8-7967FC705483}"/>
              </a:ext>
            </a:extLst>
          </p:cNvPr>
          <p:cNvSpPr/>
          <p:nvPr/>
        </p:nvSpPr>
        <p:spPr>
          <a:xfrm>
            <a:off x="2678799" y="623532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FBAEC-B3D9-43C9-9402-FB29AC96E6A4}"/>
              </a:ext>
            </a:extLst>
          </p:cNvPr>
          <p:cNvSpPr txBox="1"/>
          <p:nvPr/>
        </p:nvSpPr>
        <p:spPr>
          <a:xfrm>
            <a:off x="2332857" y="553121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21B597-C741-48ED-B62B-40A35D6A9D61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C4401E-08F7-47AA-9C64-BF966658BF5B}"/>
              </a:ext>
            </a:extLst>
          </p:cNvPr>
          <p:cNvSpPr/>
          <p:nvPr/>
        </p:nvSpPr>
        <p:spPr>
          <a:xfrm>
            <a:off x="10202435" y="-17202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D779C-D6E9-433A-81BE-0BB83EBBDAA1}"/>
              </a:ext>
            </a:extLst>
          </p:cNvPr>
          <p:cNvSpPr txBox="1"/>
          <p:nvPr/>
        </p:nvSpPr>
        <p:spPr>
          <a:xfrm>
            <a:off x="11954556" y="181859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B9A444-8A3D-460B-971E-A2150A6CD26C}"/>
              </a:ext>
            </a:extLst>
          </p:cNvPr>
          <p:cNvSpPr txBox="1"/>
          <p:nvPr/>
        </p:nvSpPr>
        <p:spPr>
          <a:xfrm>
            <a:off x="13041256" y="180935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69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51052" y="354450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61633" y="2839637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B3CD9-E808-4E09-9C56-B022B675F455}"/>
              </a:ext>
            </a:extLst>
          </p:cNvPr>
          <p:cNvSpPr txBox="1"/>
          <p:nvPr/>
        </p:nvSpPr>
        <p:spPr>
          <a:xfrm>
            <a:off x="2681397" y="3690993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E74CC3-F4E8-46DB-B3A0-0FC6659D0B9C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97DE94-3905-43CF-BFF3-E5755F559E3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048AE-E9A8-4130-A778-EEDD69BA074C}"/>
              </a:ext>
            </a:extLst>
          </p:cNvPr>
          <p:cNvSpPr txBox="1"/>
          <p:nvPr/>
        </p:nvSpPr>
        <p:spPr>
          <a:xfrm>
            <a:off x="2327886" y="4381629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D57B8-600C-47AD-9E72-F2FB46F9319F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75FA962-1812-475C-9EF4-392B31CCE90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9D927F3B-D40D-4EEA-BF7F-09579A7C9579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4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문제등록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3775" y="341279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CAA0A-8561-44DC-92B7-BA554C33BE12}"/>
              </a:ext>
            </a:extLst>
          </p:cNvPr>
          <p:cNvSpPr txBox="1"/>
          <p:nvPr/>
        </p:nvSpPr>
        <p:spPr>
          <a:xfrm>
            <a:off x="2710973" y="3478224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2871072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F8D6F18-9A19-4C53-871E-33E507D23C1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E6B9D-E441-4A05-95CA-7F44CCAF847C}"/>
              </a:ext>
            </a:extLst>
          </p:cNvPr>
          <p:cNvSpPr txBox="1"/>
          <p:nvPr/>
        </p:nvSpPr>
        <p:spPr>
          <a:xfrm>
            <a:off x="2305110" y="428125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D0345B-C158-4719-9569-046AF013592C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D6C1BEDF-DEE6-4E6E-A56F-C7A904FDE61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A5E77CDA-F926-43BF-AFB2-DD284BF35CD1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84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8D5718B6-B2CF-4AF7-BA96-41DCDE7E3115}"/>
              </a:ext>
            </a:extLst>
          </p:cNvPr>
          <p:cNvSpPr/>
          <p:nvPr/>
        </p:nvSpPr>
        <p:spPr>
          <a:xfrm>
            <a:off x="2551829" y="4637899"/>
            <a:ext cx="380070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21B9AE6-9B1B-48AD-A2DD-8561BC99A5A9}"/>
              </a:ext>
            </a:extLst>
          </p:cNvPr>
          <p:cNvSpPr/>
          <p:nvPr/>
        </p:nvSpPr>
        <p:spPr>
          <a:xfrm>
            <a:off x="2530278" y="3549447"/>
            <a:ext cx="380070" cy="369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927887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</a:t>
            </a:r>
            <a:r>
              <a:rPr lang="ko-KR" altLang="en-US" dirty="0"/>
              <a:t>기존 문제 질문 </a:t>
            </a:r>
            <a:r>
              <a:rPr lang="en-US" altLang="ko-KR" dirty="0"/>
              <a:t>Text__________________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FDD4-B408-4C15-9AE4-9FE195DD0826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B2B84-777F-42C3-98D7-E69CD90484D4}"/>
              </a:ext>
            </a:extLst>
          </p:cNvPr>
          <p:cNvSpPr txBox="1"/>
          <p:nvPr/>
        </p:nvSpPr>
        <p:spPr>
          <a:xfrm>
            <a:off x="2992377" y="4637899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변경하는 답 색 다르게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3B1F8D-AF71-4059-ABDF-3CCBCD6110C7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E4A90959-C0DF-4101-8CB9-99D5C15A9513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1F89D6-983A-423A-BD11-274FCF8B857F}"/>
              </a:ext>
            </a:extLst>
          </p:cNvPr>
          <p:cNvSpPr/>
          <p:nvPr/>
        </p:nvSpPr>
        <p:spPr>
          <a:xfrm>
            <a:off x="9002824" y="-74185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문제를 삭제하시겠습니까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85AC80-444C-42BE-BD27-8506FE4F0384}"/>
              </a:ext>
            </a:extLst>
          </p:cNvPr>
          <p:cNvSpPr txBox="1"/>
          <p:nvPr/>
        </p:nvSpPr>
        <p:spPr>
          <a:xfrm>
            <a:off x="10754945" y="124876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E18FD-4118-4E2A-9350-6DD4A138AB86}"/>
              </a:ext>
            </a:extLst>
          </p:cNvPr>
          <p:cNvSpPr txBox="1"/>
          <p:nvPr/>
        </p:nvSpPr>
        <p:spPr>
          <a:xfrm>
            <a:off x="11841645" y="123952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59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93843" y="197857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20930" y="3760038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31511" y="3055175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5C8BB-16F2-4FA1-B5B8-0B54FA0A0AF3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70765-30F2-4650-B381-C758F16C77D4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304F30-0A51-458D-AE62-7A7524188CB6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07DECE0-5265-4A9D-8BD8-78012CF2A6A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69F3918D-5119-494D-B684-23B7D4F34D1E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39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830</Words>
  <Application>Microsoft Office PowerPoint</Application>
  <PresentationFormat>와이드스크린</PresentationFormat>
  <Paragraphs>399</Paragraphs>
  <Slides>22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문제집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이아영</dc:creator>
  <cp:lastModifiedBy>park sangwoo</cp:lastModifiedBy>
  <cp:revision>35</cp:revision>
  <dcterms:created xsi:type="dcterms:W3CDTF">2020-12-10T09:19:02Z</dcterms:created>
  <dcterms:modified xsi:type="dcterms:W3CDTF">2020-12-22T16:36:24Z</dcterms:modified>
</cp:coreProperties>
</file>