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60" r:id="rId3"/>
    <p:sldId id="272" r:id="rId4"/>
    <p:sldId id="286" r:id="rId5"/>
    <p:sldId id="287" r:id="rId6"/>
    <p:sldId id="274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71" r:id="rId15"/>
    <p:sldId id="256" r:id="rId16"/>
    <p:sldId id="263" r:id="rId17"/>
    <p:sldId id="275" r:id="rId18"/>
    <p:sldId id="259" r:id="rId19"/>
    <p:sldId id="276" r:id="rId20"/>
    <p:sldId id="264" r:id="rId21"/>
    <p:sldId id="266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3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 snapToGrid="0">
      <p:cViewPr varScale="1">
        <p:scale>
          <a:sx n="66" d="100"/>
          <a:sy n="66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0-12-23T01:11:25.067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1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6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5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9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0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5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2106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9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9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8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문제집</a:t>
            </a:r>
          </a:p>
        </p:txBody>
      </p:sp>
    </p:spTree>
    <p:extLst>
      <p:ext uri="{BB962C8B-B14F-4D97-AF65-F5344CB8AC3E}">
        <p14:creationId xmlns:p14="http://schemas.microsoft.com/office/powerpoint/2010/main" val="48599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6E43AE4C-208A-428D-B300-3FEC4687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20264"/>
              </p:ext>
            </p:extLst>
          </p:nvPr>
        </p:nvGraphicFramePr>
        <p:xfrm>
          <a:off x="2216869" y="3855089"/>
          <a:ext cx="77881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48CB9B1D-876A-4EAC-B0E5-058C10BC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095"/>
              </p:ext>
            </p:extLst>
          </p:nvPr>
        </p:nvGraphicFramePr>
        <p:xfrm>
          <a:off x="8308476" y="44458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962DD7-0D79-4520-A0AA-0EF72772E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4580"/>
              </p:ext>
            </p:extLst>
          </p:nvPr>
        </p:nvGraphicFramePr>
        <p:xfrm>
          <a:off x="9171017" y="44585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9AB17A-8984-41D8-AA8F-AB4F00680AAE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676A17-5044-48DA-AB26-649D7B17093B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CCD14635-467C-4FA0-98D4-0582D819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554867-5CD3-4FAC-A1FC-DD755FE2D9B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F30F8-8FA5-48C2-ABE0-7345FF0A34C8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2DAF7-78F9-490E-B354-CA7C407D73DD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AC446F-A9C9-4B3D-AC63-1C9EADB92DDC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614F3-CECE-4686-9D62-8F9E402D5520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63812-0BE8-4F95-AC73-2586035936A2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351055-BBD8-4484-842F-457370F315BF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커서">
            <a:extLst>
              <a:ext uri="{FF2B5EF4-FFF2-40B4-BE49-F238E27FC236}">
                <a16:creationId xmlns:a16="http://schemas.microsoft.com/office/drawing/2014/main" id="{ACD7BA5C-F73B-43C2-8AF6-8090AD7C9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772108-B5BE-4BEE-871E-AF9E1B25B7FC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CFDDCD-ED5B-41E8-A32C-A3BF56F6F4A9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D0D666-DEC5-4CF4-86A0-CC3AA3B11ECA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B1811C-1CA0-4847-AECB-8B917477BCF9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433E09-60CA-4226-AA13-A3AB4425A54E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B9835A-9139-4D47-9EB8-6C29794EEF43}"/>
              </a:ext>
            </a:extLst>
          </p:cNvPr>
          <p:cNvSpPr txBox="1"/>
          <p:nvPr/>
        </p:nvSpPr>
        <p:spPr>
          <a:xfrm>
            <a:off x="8401044" y="2169213"/>
            <a:ext cx="1420582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등록</a:t>
            </a:r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틀린문제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  <a:p>
            <a:pPr algn="ctr"/>
            <a:r>
              <a:rPr lang="ko-KR" altLang="en-US" dirty="0" err="1"/>
              <a:t>맞은문제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목록으로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225142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문제집등록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5958"/>
              </p:ext>
            </p:extLst>
          </p:nvPr>
        </p:nvGraphicFramePr>
        <p:xfrm>
          <a:off x="3710237" y="2759329"/>
          <a:ext cx="4741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44522" y="2945503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17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151607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151607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79268"/>
              </p:ext>
            </p:extLst>
          </p:nvPr>
        </p:nvGraphicFramePr>
        <p:xfrm>
          <a:off x="2216869" y="3855089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0475"/>
              </p:ext>
            </p:extLst>
          </p:nvPr>
        </p:nvGraphicFramePr>
        <p:xfrm>
          <a:off x="8308476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60256"/>
              </p:ext>
            </p:extLst>
          </p:nvPr>
        </p:nvGraphicFramePr>
        <p:xfrm>
          <a:off x="9171017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144128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A806-D63B-42F0-B7CB-67CDBAE931C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5C0E4-C12F-4D00-BD7B-9E0FBF9DC370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18355D-2CD6-4AA6-B4A3-8E0C4AB99899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F3BE8-9532-4B46-8002-4231E674057E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E3ED-052A-4A80-A69B-32E482F6A398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3BE23-651D-4799-A42F-C2C30924B087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97025-1962-44FC-8F00-7DED804BE7D3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커서">
            <a:extLst>
              <a:ext uri="{FF2B5EF4-FFF2-40B4-BE49-F238E27FC236}">
                <a16:creationId xmlns:a16="http://schemas.microsoft.com/office/drawing/2014/main" id="{797E120B-5F0C-41B7-A3C3-51FBC2B70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79345B-F27D-4C44-901B-99C02C726C3B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79CFA-698C-4FF1-AF41-600C398900EA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DED4826-1135-4832-A608-9297715D09EE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C97C5E9-D0FA-4CD9-8311-17C0C240F606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AD842D-8681-49E5-BC26-14D3FD7EE12C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 </a:t>
            </a:r>
            <a:endParaRPr lang="en-US" altLang="ko-KR" dirty="0"/>
          </a:p>
          <a:p>
            <a:r>
              <a:rPr lang="ko-KR" altLang="en-US" dirty="0"/>
              <a:t>객관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C2008-70F8-4AF3-B658-2A11191233D7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60038"/>
              </p:ext>
            </p:extLst>
          </p:nvPr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  <a:endParaRPr lang="en-US" altLang="ko-KR" dirty="0"/>
          </a:p>
          <a:p>
            <a:r>
              <a:rPr lang="ko-KR" altLang="en-US" dirty="0"/>
              <a:t>주관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/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AD046B2-BB4A-484B-AFBF-E134A8391915}"/>
              </a:ext>
            </a:extLst>
          </p:cNvPr>
          <p:cNvSpPr txBox="1"/>
          <p:nvPr/>
        </p:nvSpPr>
        <p:spPr>
          <a:xfrm>
            <a:off x="2187019" y="1865530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0768A6-9DAE-45F3-A891-87D74E321D2B}"/>
              </a:ext>
            </a:extLst>
          </p:cNvPr>
          <p:cNvSpPr/>
          <p:nvPr/>
        </p:nvSpPr>
        <p:spPr>
          <a:xfrm>
            <a:off x="2499705" y="3045945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96199-2B13-49DE-A808-FCA1A98CC835}"/>
              </a:ext>
            </a:extLst>
          </p:cNvPr>
          <p:cNvSpPr txBox="1"/>
          <p:nvPr/>
        </p:nvSpPr>
        <p:spPr>
          <a:xfrm>
            <a:off x="2144755" y="2427828"/>
            <a:ext cx="18149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주관식 정답란 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3F362-A743-4C96-BFD4-2D5B8E08340F}"/>
              </a:ext>
            </a:extLst>
          </p:cNvPr>
          <p:cNvSpPr txBox="1"/>
          <p:nvPr/>
        </p:nvSpPr>
        <p:spPr>
          <a:xfrm>
            <a:off x="2499705" y="3083790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  <a:endParaRPr lang="en-US" altLang="ko-KR" dirty="0"/>
          </a:p>
          <a:p>
            <a:r>
              <a:rPr lang="ko-KR" altLang="en-US" dirty="0"/>
              <a:t>서술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/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A6187A5-76AD-4557-9664-DA7D7CB4779E}"/>
              </a:ext>
            </a:extLst>
          </p:cNvPr>
          <p:cNvSpPr txBox="1"/>
          <p:nvPr/>
        </p:nvSpPr>
        <p:spPr>
          <a:xfrm>
            <a:off x="2187019" y="1865530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E4E1F-9D90-465B-8124-36EA49A40249}"/>
              </a:ext>
            </a:extLst>
          </p:cNvPr>
          <p:cNvSpPr/>
          <p:nvPr/>
        </p:nvSpPr>
        <p:spPr>
          <a:xfrm>
            <a:off x="2499705" y="3045945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CEA8B-A83F-4F02-BF02-C4EFAA0D67E7}"/>
              </a:ext>
            </a:extLst>
          </p:cNvPr>
          <p:cNvSpPr txBox="1"/>
          <p:nvPr/>
        </p:nvSpPr>
        <p:spPr>
          <a:xfrm>
            <a:off x="2144755" y="2427828"/>
            <a:ext cx="18149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서술형 정답란 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B9FB5-F875-40C9-A853-EEE40B9FB933}"/>
              </a:ext>
            </a:extLst>
          </p:cNvPr>
          <p:cNvSpPr txBox="1"/>
          <p:nvPr/>
        </p:nvSpPr>
        <p:spPr>
          <a:xfrm>
            <a:off x="2499705" y="3083790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1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맞았습니다</a:t>
            </a:r>
            <a:r>
              <a:rPr lang="en-US" altLang="ko-KR" dirty="0"/>
              <a:t>.or </a:t>
            </a:r>
            <a:r>
              <a:rPr lang="ko-KR" altLang="en-US" dirty="0"/>
              <a:t>틀렸습니다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유사문제 </a:t>
            </a:r>
            <a:r>
              <a:rPr lang="en-US" altLang="ko-KR" dirty="0"/>
              <a:t>List </a:t>
            </a:r>
            <a:r>
              <a:rPr lang="ko-KR" altLang="en-US" dirty="0"/>
              <a:t>보여주기 </a:t>
            </a:r>
            <a:r>
              <a:rPr lang="en-US" altLang="ko-KR" dirty="0"/>
              <a:t>&lt;</a:t>
            </a:r>
            <a:r>
              <a:rPr lang="ko-KR" altLang="en-US" dirty="0"/>
              <a:t>추천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같은 카테고리 문제 </a:t>
            </a:r>
            <a:r>
              <a:rPr lang="en-US" altLang="ko-KR" dirty="0"/>
              <a:t>(</a:t>
            </a:r>
            <a:r>
              <a:rPr lang="ko-KR" altLang="en-US" dirty="0"/>
              <a:t>소분류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1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6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907</Words>
  <Application>Microsoft Office PowerPoint</Application>
  <PresentationFormat>와이드스크린</PresentationFormat>
  <Paragraphs>430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37</cp:revision>
  <dcterms:created xsi:type="dcterms:W3CDTF">2020-12-10T09:19:02Z</dcterms:created>
  <dcterms:modified xsi:type="dcterms:W3CDTF">2020-12-23T18:34:16Z</dcterms:modified>
</cp:coreProperties>
</file>