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63" r:id="rId4"/>
    <p:sldId id="267" r:id="rId5"/>
    <p:sldId id="259" r:id="rId6"/>
    <p:sldId id="264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1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 snapToGrid="0">
      <p:cViewPr>
        <p:scale>
          <a:sx n="66" d="100"/>
          <a:sy n="66" d="100"/>
        </p:scale>
        <p:origin x="11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DA3EB-F632-48AD-8ED5-B1522D08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41" y="4853491"/>
            <a:ext cx="7913549" cy="3565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/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C09D7-A3B9-43F2-9B70-69DCB62C75E8}"/>
              </a:ext>
            </a:extLst>
          </p:cNvPr>
          <p:cNvSpPr/>
          <p:nvPr/>
        </p:nvSpPr>
        <p:spPr>
          <a:xfrm>
            <a:off x="8773118" y="243682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평점등록을 </a:t>
            </a:r>
            <a:r>
              <a:rPr lang="ko-KR" altLang="en-US" sz="1600" dirty="0" err="1"/>
              <a:t>안하시겠습니까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EDB56-E178-4056-84C9-22E45E56D08F}"/>
              </a:ext>
            </a:extLst>
          </p:cNvPr>
          <p:cNvSpPr txBox="1"/>
          <p:nvPr/>
        </p:nvSpPr>
        <p:spPr>
          <a:xfrm>
            <a:off x="10525239" y="442744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7D813-CE79-480E-83E8-EB586A0C31C1}"/>
              </a:ext>
            </a:extLst>
          </p:cNvPr>
          <p:cNvSpPr txBox="1"/>
          <p:nvPr/>
        </p:nvSpPr>
        <p:spPr>
          <a:xfrm>
            <a:off x="11611939" y="441820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42454A-FA48-4E61-ADBA-DFAF603BB9E1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평점등록이 완료되었습니다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2C683-0E16-466E-96C9-F3EF0B5253E2}"/>
              </a:ext>
            </a:extLst>
          </p:cNvPr>
          <p:cNvSpPr txBox="1"/>
          <p:nvPr/>
        </p:nvSpPr>
        <p:spPr>
          <a:xfrm>
            <a:off x="-219370" y="6537302"/>
            <a:ext cx="646331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802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1599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438</Words>
  <Application>Microsoft Office PowerPoint</Application>
  <PresentationFormat>와이드스크린</PresentationFormat>
  <Paragraphs>234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23</cp:revision>
  <dcterms:created xsi:type="dcterms:W3CDTF">2020-12-10T09:19:02Z</dcterms:created>
  <dcterms:modified xsi:type="dcterms:W3CDTF">2020-12-10T11:07:28Z</dcterms:modified>
</cp:coreProperties>
</file>