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666666"/>
    <a:srgbClr val="5B5B59"/>
    <a:srgbClr val="5D5D5D"/>
    <a:srgbClr val="494748"/>
    <a:srgbClr val="5C5C5C"/>
    <a:srgbClr val="46464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FD08D-9021-4FB8-B630-78AC1C5A5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330AB1-F3C1-4219-A095-6E903F0AF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D878A-4A8C-48F9-9C0C-27DE9DFF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2280-97FD-494F-861F-DA5FB1BAA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615E1-F0AF-4C4E-A2EE-1B9B10C9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B64F7-E7BB-4BE8-B53F-5A99DA01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A57B-FD90-450D-95BE-C1C4B16F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2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3C70-A3AA-4FE2-B35B-2F102D3A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988DC-2F5A-49A3-A40A-E01675223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25BCF-4662-4F3D-A558-59FC00FD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2280-97FD-494F-861F-DA5FB1BAA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A3397-5965-458F-BBB3-56E78A5C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420D8-2C74-4C7B-AA8B-850D9EFB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A57B-FD90-450D-95BE-C1C4B16F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3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1B1588-0A99-4BD2-9A44-002C7460A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529F25-30E9-43D8-AD48-ECD42E987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53947-7669-4EEB-B033-345E09F8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2280-97FD-494F-861F-DA5FB1BAA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BDBDB-01D2-45F1-BD98-8AC3744F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4F27F-4754-417C-91D2-D0309E69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A57B-FD90-450D-95BE-C1C4B16F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4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796C8-5337-40B9-8D97-B8CB6A0B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B9670-9B85-47B5-BB36-05899A24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451A9-7C76-47CF-9E5C-A13C9DA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2280-97FD-494F-861F-DA5FB1BAA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365D9-4A93-4F9D-AA8A-B88D2DF1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18BE9-78D7-4613-98BC-D3F1B8CE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A57B-FD90-450D-95BE-C1C4B16F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EA011-BC32-46A8-86D5-F4E09B53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81AA0A-49E0-4866-9070-9F8F3BC9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0BE9D-9ECA-433D-AFAE-1D7361CA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2280-97FD-494F-861F-DA5FB1BAA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CDB80-C80D-4213-AF43-61FE53F0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A079C-3F17-4762-BB10-D17F0647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A57B-FD90-450D-95BE-C1C4B16F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2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9CC9-EF97-40AF-B787-D1775711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44157-2AEA-4DED-83F6-AF4186A1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6978F-B4A2-49F6-AAF9-A0917AE01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7ED38-FDED-48E1-B73B-51ADBE64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2280-97FD-494F-861F-DA5FB1BAA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BEA416-88FC-40F8-845A-D7C153C1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45923-785C-42A7-A100-8EB30F3C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A57B-FD90-450D-95BE-C1C4B16F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1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E6FA1-4C23-464D-A448-89E511A0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F2FE0-7168-4B83-939E-6CEBB89BD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D54307-CD7D-4B8A-9B41-09ACFB10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AB1054-B6C9-4691-80F0-95FC2C917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C59246-9D01-4BF4-BF16-3FD3499B1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7E9345-F801-46C3-8BB0-FD5D89C4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2280-97FD-494F-861F-DA5FB1BAA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6DB2E7-0416-4197-87D3-FE9FE10D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2C2C6E-06CE-45C3-8FF6-A7C0F381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A57B-FD90-450D-95BE-C1C4B16F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B9630-B2BA-420B-A23F-716F284E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012FDB-CE67-462B-A80F-0B14A4F6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2280-97FD-494F-861F-DA5FB1BAA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7FAA38-3989-44EA-8606-5D51B790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0F86B-EF4F-4DA7-9D13-EC3C7484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A57B-FD90-450D-95BE-C1C4B16F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1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1AB2B7-0CF6-4E3F-B2D1-1515C53B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2280-97FD-494F-861F-DA5FB1BAA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F2342B-067A-4B23-B758-8B3B4D30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3BAC73-BC15-407E-8F05-CDB7DBEA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A57B-FD90-450D-95BE-C1C4B16F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7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A3934-45A0-405C-BCF0-25853343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2C16A-589D-4498-9B8D-812761712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854E3-7F96-45D4-9752-E4DF36C59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E9DFB-EFB8-443E-90BB-F7140164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2280-97FD-494F-861F-DA5FB1BAA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92D31-6EA5-4D8A-AD1E-B554C8F5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CD0B2-1891-415C-B917-FF00B036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A57B-FD90-450D-95BE-C1C4B16F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1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A5C67-01DE-49F1-94A3-B1BAD5D1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A60BBB-F8E5-462E-9919-DD6A024A4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D0CCB-1EC1-4276-9439-AC7A2C756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AB7A1-4DF4-49F6-846A-A0FDBC70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2280-97FD-494F-861F-DA5FB1BAA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E513F-73C9-4444-9252-1CADD1DC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9F0E5-196C-4DF0-8D73-64407749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A57B-FD90-450D-95BE-C1C4B16F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2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AF8AE2-8535-4587-AE63-46A5F1BC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6E0B6-6D9E-4EE7-B3A9-F9BC9E50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63C5-7D45-4333-B323-3A3DD9E58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C2280-97FD-494F-861F-DA5FB1BAA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119D1-CA84-4149-9BE3-B7536B2EE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FB7AF-8593-4B74-A188-B2ECF8944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A57B-FD90-450D-95BE-C1C4B16F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0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callipengu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iHyeonYun" TargetMode="External"/><Relationship Id="rId5" Type="http://schemas.openxmlformats.org/officeDocument/2006/relationships/hyperlink" Target="https://github.com/upswp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464646"/>
            </a:gs>
            <a:gs pos="38000">
              <a:srgbClr val="666666"/>
            </a:gs>
            <a:gs pos="83000">
              <a:srgbClr val="5D5D5D"/>
            </a:gs>
            <a:gs pos="100000">
              <a:srgbClr val="49474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영어명언] 인터스텔라 - 우리는 답을 찾을 것이다. 늘 그랬듯이 : 네이버 블로그">
            <a:extLst>
              <a:ext uri="{FF2B5EF4-FFF2-40B4-BE49-F238E27FC236}">
                <a16:creationId xmlns:a16="http://schemas.microsoft.com/office/drawing/2014/main" id="{C5788EF2-08F7-458E-847B-B7D016E7D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t="1310" r="86385" b="9835"/>
          <a:stretch/>
        </p:blipFill>
        <p:spPr bwMode="auto">
          <a:xfrm>
            <a:off x="0" y="0"/>
            <a:ext cx="2379278" cy="6857999"/>
          </a:xfrm>
          <a:prstGeom prst="rect">
            <a:avLst/>
          </a:prstGeom>
          <a:solidFill>
            <a:srgbClr val="444444"/>
          </a:solidFill>
        </p:spPr>
      </p:pic>
      <p:pic>
        <p:nvPicPr>
          <p:cNvPr id="12" name="Picture 2" descr="영어명언] 인터스텔라 - 우리는 답을 찾을 것이다. 늘 그랬듯이 : 네이버 블로그">
            <a:extLst>
              <a:ext uri="{FF2B5EF4-FFF2-40B4-BE49-F238E27FC236}">
                <a16:creationId xmlns:a16="http://schemas.microsoft.com/office/drawing/2014/main" id="{1E469A51-8022-45F5-B955-DB1C0B0C1E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1" t="1976" b="7447"/>
          <a:stretch/>
        </p:blipFill>
        <p:spPr bwMode="auto">
          <a:xfrm>
            <a:off x="9749923" y="-1"/>
            <a:ext cx="2415699" cy="6745347"/>
          </a:xfrm>
          <a:prstGeom prst="rect">
            <a:avLst/>
          </a:prstGeom>
          <a:solidFill>
            <a:srgbClr val="444444"/>
          </a:solidFill>
        </p:spPr>
      </p:pic>
      <p:pic>
        <p:nvPicPr>
          <p:cNvPr id="1026" name="Picture 2" descr="영어명언] 인터스텔라 - 우리는 답을 찾을 것이다. 늘 그랬듯이 : 네이버 블로그">
            <a:extLst>
              <a:ext uri="{FF2B5EF4-FFF2-40B4-BE49-F238E27FC236}">
                <a16:creationId xmlns:a16="http://schemas.microsoft.com/office/drawing/2014/main" id="{70691208-1E6B-409E-A57C-3A5EA8EDD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7"/>
          <a:stretch/>
        </p:blipFill>
        <p:spPr bwMode="auto">
          <a:xfrm>
            <a:off x="2379278" y="0"/>
            <a:ext cx="7433444" cy="6857999"/>
          </a:xfrm>
          <a:prstGeom prst="rect">
            <a:avLst/>
          </a:prstGeom>
          <a:solidFill>
            <a:srgbClr val="444444"/>
          </a:solidFill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B907C8AF-AB53-4F85-9B24-60295A684314}"/>
              </a:ext>
            </a:extLst>
          </p:cNvPr>
          <p:cNvSpPr txBox="1"/>
          <p:nvPr/>
        </p:nvSpPr>
        <p:spPr>
          <a:xfrm>
            <a:off x="193039" y="237728"/>
            <a:ext cx="1459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SOLAFY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FD3A86C-A4AA-4372-8E25-3F39B2264E73}"/>
              </a:ext>
            </a:extLst>
          </p:cNvPr>
          <p:cNvSpPr txBox="1"/>
          <p:nvPr/>
        </p:nvSpPr>
        <p:spPr>
          <a:xfrm>
            <a:off x="2919597" y="313928"/>
            <a:ext cx="79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Board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96FC8E3-D273-447D-BA0B-E369F2ABDE77}"/>
              </a:ext>
            </a:extLst>
          </p:cNvPr>
          <p:cNvSpPr txBox="1"/>
          <p:nvPr/>
        </p:nvSpPr>
        <p:spPr>
          <a:xfrm>
            <a:off x="1767840" y="298688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88C6C1A-12CD-42A0-849E-E54A31917580}"/>
              </a:ext>
            </a:extLst>
          </p:cNvPr>
          <p:cNvSpPr txBox="1"/>
          <p:nvPr/>
        </p:nvSpPr>
        <p:spPr>
          <a:xfrm>
            <a:off x="3848947" y="313928"/>
            <a:ext cx="83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Group</a:t>
            </a:r>
          </a:p>
        </p:txBody>
      </p:sp>
      <p:pic>
        <p:nvPicPr>
          <p:cNvPr id="223" name="그래픽 222" descr="채우기 없는 웃는 얼굴">
            <a:extLst>
              <a:ext uri="{FF2B5EF4-FFF2-40B4-BE49-F238E27FC236}">
                <a16:creationId xmlns:a16="http://schemas.microsoft.com/office/drawing/2014/main" id="{05DF2AB6-EAF7-4733-83E1-60C1DBB1E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9923" y="481985"/>
            <a:ext cx="662940" cy="662940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D5D20A28-AA56-469E-99B9-1E4AA7CBF6B1}"/>
              </a:ext>
            </a:extLst>
          </p:cNvPr>
          <p:cNvSpPr txBox="1"/>
          <p:nvPr/>
        </p:nvSpPr>
        <p:spPr>
          <a:xfrm>
            <a:off x="10412863" y="62615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박상우님 환영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A39787A-B73B-44DE-AE0D-EB018DFF13FD}"/>
              </a:ext>
            </a:extLst>
          </p:cNvPr>
          <p:cNvSpPr txBox="1"/>
          <p:nvPr/>
        </p:nvSpPr>
        <p:spPr>
          <a:xfrm>
            <a:off x="10259010" y="11265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Sign 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044F033-EB8F-4A95-97E3-ED255307049B}"/>
              </a:ext>
            </a:extLst>
          </p:cNvPr>
          <p:cNvSpPr txBox="1"/>
          <p:nvPr/>
        </p:nvSpPr>
        <p:spPr>
          <a:xfrm>
            <a:off x="11174645" y="11265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Sign up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886CC6A-2430-4224-8126-204B165958C3}"/>
              </a:ext>
            </a:extLst>
          </p:cNvPr>
          <p:cNvSpPr txBox="1"/>
          <p:nvPr/>
        </p:nvSpPr>
        <p:spPr>
          <a:xfrm flipH="1">
            <a:off x="4796496" y="313928"/>
            <a:ext cx="177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about_SOLAFY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5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056AF9-4996-468C-B9C0-9F3B0CA60401}"/>
              </a:ext>
            </a:extLst>
          </p:cNvPr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solidFill>
            <a:srgbClr val="444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</a:t>
            </a:r>
            <a:r>
              <a:rPr lang="ko-KR" altLang="en-US" sz="3200" dirty="0"/>
              <a:t>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60641D-9B77-4C3F-AA9A-5D6BB657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93185"/>
            <a:ext cx="1564640" cy="20829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540E25-6CE4-42DF-A53F-5560762D1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260" y="2700905"/>
            <a:ext cx="1564640" cy="20829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0E9DFF-65E5-45C2-B414-DAB5233F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6" y="4364209"/>
            <a:ext cx="2082927" cy="20829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C55B7-A58D-4969-976B-FB3379CC9AC4}"/>
              </a:ext>
            </a:extLst>
          </p:cNvPr>
          <p:cNvSpPr txBox="1"/>
          <p:nvPr/>
        </p:nvSpPr>
        <p:spPr>
          <a:xfrm>
            <a:off x="2242883" y="1772983"/>
            <a:ext cx="3188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박상우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SSAFY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https://github.com/upswp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528B7C-9D47-4FBF-BF1A-DB5E5AD4A6B3}"/>
              </a:ext>
            </a:extLst>
          </p:cNvPr>
          <p:cNvSpPr txBox="1"/>
          <p:nvPr/>
        </p:nvSpPr>
        <p:spPr>
          <a:xfrm>
            <a:off x="6452808" y="3280703"/>
            <a:ext cx="3755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윤기현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SSAFY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https://github.com/KiHyeonYun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F89D93-2EFA-4038-9F66-61ECBE55ACBD}"/>
              </a:ext>
            </a:extLst>
          </p:cNvPr>
          <p:cNvSpPr txBox="1"/>
          <p:nvPr/>
        </p:nvSpPr>
        <p:spPr>
          <a:xfrm>
            <a:off x="2242883" y="4944007"/>
            <a:ext cx="3764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서범석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SSAFY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7"/>
              </a:rPr>
              <a:t>https://github.com/callipenguin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70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49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이아영</dc:creator>
  <cp:lastModifiedBy>이아영</cp:lastModifiedBy>
  <cp:revision>5</cp:revision>
  <dcterms:created xsi:type="dcterms:W3CDTF">2020-12-09T11:23:41Z</dcterms:created>
  <dcterms:modified xsi:type="dcterms:W3CDTF">2020-12-09T17:16:19Z</dcterms:modified>
</cp:coreProperties>
</file>