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6" r:id="rId3"/>
    <p:sldId id="263" r:id="rId4"/>
    <p:sldId id="267" r:id="rId5"/>
    <p:sldId id="259" r:id="rId6"/>
    <p:sldId id="264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sangwoo" initials="ps" lastIdx="1" clrIdx="0">
    <p:extLst>
      <p:ext uri="{19B8F6BF-5375-455C-9EA6-DF929625EA0E}">
        <p15:presenceInfo xmlns:p15="http://schemas.microsoft.com/office/powerpoint/2012/main" userId="d17764ad1b7076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98" autoAdjust="0"/>
  </p:normalViewPr>
  <p:slideViewPr>
    <p:cSldViewPr snapToGrid="0">
      <p:cViewPr varScale="1">
        <p:scale>
          <a:sx n="78" d="100"/>
          <a:sy n="78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19:29:08.671" idx="1">
    <p:pos x="6701" y="1568"/>
    <p:text>작성한 사용자만 보이도록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47CC5-BB1F-4024-922F-AB047A754648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43505-1ABE-479D-A606-A27A7EF57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43505-1ABE-479D-A606-A27A7EF57B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5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C9E7-B4E0-40E9-853A-88367F505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6E9C8A-2C07-45CB-994D-A855F5039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32C76-7D4D-48EB-B989-635F9482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55FA6-F33A-4520-ABCC-0C9CD98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771B3-55F6-440C-BE53-85374928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9CD3F-8696-4D94-A6DC-4C81F143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B1DDA-E505-46D0-97E1-622C2FEA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55BF0-F80E-4C05-8EEA-FB6EFBA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D320-15CB-4C0D-811B-DA69DD8F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0DAEA-5F9A-42DE-9D06-25842D9C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8444F-427F-40C8-B5B1-E6E7B641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A2FC0-7344-4A8D-B94C-8CE399D1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83E9-78C6-40F2-918D-4E9D238A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4FD10-8C6E-4124-91D8-145A49BD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EAE45-3511-4674-A13A-FA0D11AD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5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645D-E06D-45F8-9A57-20430B5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3457D-D13C-4D60-A618-B305566D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6C0A2-905F-4C46-8416-472D2B9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84DB6-A299-4432-B232-A54D14F4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5BEC-CE75-4292-A8F1-02F8FF21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2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4E07-BB87-4DFD-B453-7267AA58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14743-5BD8-4CDF-9D52-DBB622D8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F2047-B8EE-4797-A57C-F57EF1FF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6A836-702D-4FDB-960D-7CEB380F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45B05-43AA-4A66-A9D4-A3940FB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4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787-379C-4223-9C92-D0775E6E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F01A4-A4D1-4679-A454-BCB4CBC35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494E65-6454-49B9-B48F-E8FC9A5A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3F24-CCCE-4FF4-8B28-0831832A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FA0A2-ECC7-4036-B7AE-2A810121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DE959-C33A-44CD-8B65-C56390B6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C4384-E52D-4A04-B0AF-61C3F0CC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0F7A8-E794-4CC7-84A7-06671860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D55B9-7DF0-4556-8111-BB430D4F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F41D82-755F-452B-98AD-C91F2751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26A36-E72D-4ECD-B022-46371960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3803CC-2D8D-4648-BD87-9CA1DCED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0D298E-DDE7-4749-8F86-CAA4CAFD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355E4B-EF1F-49A8-AE40-CEF8B213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4B8E-4C0C-4652-B387-B977512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50F4C-699D-4993-A5BE-5E290AA3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854649-96C5-4C89-829C-57FF55B0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4C8E29-09AA-4A47-8381-59969E8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E4553-B593-4062-BA45-63BAF86C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CC528-0F31-4AF9-B14E-288FF5C6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8250B-1CBB-4F85-A626-8D88DDEF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94B-19FF-409D-827E-643DFB39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71E40-8F4E-459C-8623-95F30BA2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138FE0-5D3C-4BE0-B2B8-0F766C46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8A1B8A-CAB4-476B-A5A7-0D4F758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013AA-A23D-4722-9DCA-8E7179F4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08071-0DFF-4937-831A-1CD01F12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E0F17-2FAE-4887-B32D-96DB1EC7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C0C2B3-4611-4768-A6F4-97363222C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6EEB-A92E-4503-8AEC-31900988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0BCF7-8C8D-4F06-B2A8-9181F6E4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EC75C-5964-4E5D-8F1B-B803FE58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958F0-FDFD-49A2-AEBF-8D9169DE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CFB17-ADF7-4A14-B1D5-722E7E27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A787C-A902-4574-8274-FCE4D1AA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39A7B-30D7-4C75-83D4-E1B25280E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E653B-DEA6-4361-82AA-70EB21346C95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E715A-A46B-4E1E-B089-442A3EC0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26FC3-A189-4058-90ED-461249B74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AA0-CE6B-4F99-AE2D-465339299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2DA3EB-F632-48AD-8ED5-B1522D08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41" y="4853491"/>
            <a:ext cx="7913549" cy="35651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리스트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5DEB732-5B74-4F08-9CD3-F1830404F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203"/>
              </p:ext>
            </p:extLst>
          </p:nvPr>
        </p:nvGraphicFramePr>
        <p:xfrm>
          <a:off x="2090716" y="2815740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3806">
                  <a:extLst>
                    <a:ext uri="{9D8B030D-6E8A-4147-A177-3AD203B41FA5}">
                      <a16:colId xmlns:a16="http://schemas.microsoft.com/office/drawing/2014/main" val="23114599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19095867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524334350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697702048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3617588185"/>
                    </a:ext>
                  </a:extLst>
                </a:gridCol>
                <a:gridCol w="1813874">
                  <a:extLst>
                    <a:ext uri="{9D8B030D-6E8A-4147-A177-3AD203B41FA5}">
                      <a16:colId xmlns:a16="http://schemas.microsoft.com/office/drawing/2014/main" val="2239625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작성일시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0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32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55968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7EDA7C65-1CCE-42B9-A39F-E31B458F5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30115"/>
              </p:ext>
            </p:extLst>
          </p:nvPr>
        </p:nvGraphicFramePr>
        <p:xfrm>
          <a:off x="8512561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CC4D2B-0381-411B-90DB-FD5A9ED9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66054"/>
              </p:ext>
            </p:extLst>
          </p:nvPr>
        </p:nvGraphicFramePr>
        <p:xfrm>
          <a:off x="9375102" y="3185073"/>
          <a:ext cx="7261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182">
                  <a:extLst>
                    <a:ext uri="{9D8B030D-6E8A-4147-A177-3AD203B41FA5}">
                      <a16:colId xmlns:a16="http://schemas.microsoft.com/office/drawing/2014/main" val="492547391"/>
                    </a:ext>
                  </a:extLst>
                </a:gridCol>
              </a:tblGrid>
              <a:tr h="24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549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37A351-17D0-42B3-9015-92531D95BA93}"/>
              </a:ext>
            </a:extLst>
          </p:cNvPr>
          <p:cNvSpPr/>
          <p:nvPr/>
        </p:nvSpPr>
        <p:spPr>
          <a:xfrm>
            <a:off x="8206703" y="2436828"/>
            <a:ext cx="2336798" cy="2184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0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E0F78-1EA2-4649-A2E2-04CA5C005535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7EBBC-3432-4D54-A518-65255CDE2210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AB30A-BCA2-44A8-AD8A-9F43380B86B8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536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402958"/>
              </p:ext>
            </p:extLst>
          </p:nvPr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D219C-6A9C-4657-A932-78374FD2BDA3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객관식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BF340-85B3-4AE2-8015-B0E124170EF3}"/>
              </a:ext>
            </a:extLst>
          </p:cNvPr>
          <p:cNvSpPr txBox="1"/>
          <p:nvPr/>
        </p:nvSpPr>
        <p:spPr>
          <a:xfrm>
            <a:off x="7192678" y="5443406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3D636-EB9B-4D33-971B-C37AC89477EC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8A728-48EC-45AF-87BB-CD43D7AA93AF}"/>
              </a:ext>
            </a:extLst>
          </p:cNvPr>
          <p:cNvSpPr txBox="1"/>
          <p:nvPr/>
        </p:nvSpPr>
        <p:spPr>
          <a:xfrm>
            <a:off x="4751883" y="1555395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Alert </a:t>
            </a:r>
            <a:r>
              <a:rPr lang="ko-KR" altLang="en-US" sz="1200" dirty="0"/>
              <a:t>창으로 데이터 전부 </a:t>
            </a:r>
            <a:r>
              <a:rPr lang="ko-KR" altLang="en-US" sz="1200" dirty="0" err="1"/>
              <a:t>삭데된다고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경고보내기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96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261C9F-D0F5-43EA-A9A5-9A5BA9DB0844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530B3-AD82-4E9F-B0DB-11C702FCFC4F}"/>
              </a:ext>
            </a:extLst>
          </p:cNvPr>
          <p:cNvSpPr txBox="1"/>
          <p:nvPr/>
        </p:nvSpPr>
        <p:spPr>
          <a:xfrm>
            <a:off x="4066742" y="513745"/>
            <a:ext cx="4028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사용자가 설정한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8526D-F0F5-453C-92E3-10575A51E4E3}"/>
              </a:ext>
            </a:extLst>
          </p:cNvPr>
          <p:cNvSpPr txBox="1"/>
          <p:nvPr/>
        </p:nvSpPr>
        <p:spPr>
          <a:xfrm>
            <a:off x="2565367" y="1621394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B9C3246-8D90-4DE2-B3AF-B68568C91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17403"/>
              </p:ext>
            </p:extLst>
          </p:nvPr>
        </p:nvGraphicFramePr>
        <p:xfrm>
          <a:off x="7268920" y="1982829"/>
          <a:ext cx="26677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525014465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78672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562CE871-F31B-4118-91D3-B841931D3BD1}"/>
              </a:ext>
            </a:extLst>
          </p:cNvPr>
          <p:cNvSpPr/>
          <p:nvPr/>
        </p:nvSpPr>
        <p:spPr>
          <a:xfrm rot="16200000">
            <a:off x="5684367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2185A30-60BB-4A5D-BF9E-51E76D17D526}"/>
              </a:ext>
            </a:extLst>
          </p:cNvPr>
          <p:cNvSpPr/>
          <p:nvPr/>
        </p:nvSpPr>
        <p:spPr>
          <a:xfrm rot="5400000">
            <a:off x="6242119" y="5995458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0BF1557-318D-471A-BC80-38EF96C3CA79}"/>
              </a:ext>
            </a:extLst>
          </p:cNvPr>
          <p:cNvSpPr/>
          <p:nvPr/>
        </p:nvSpPr>
        <p:spPr>
          <a:xfrm>
            <a:off x="2826728" y="2471774"/>
            <a:ext cx="4242049" cy="24777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EA47-278D-4989-8CC6-751BC9067EF0}"/>
              </a:ext>
            </a:extLst>
          </p:cNvPr>
          <p:cNvSpPr txBox="1"/>
          <p:nvPr/>
        </p:nvSpPr>
        <p:spPr>
          <a:xfrm>
            <a:off x="426242" y="405849"/>
            <a:ext cx="166447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서술형 </a:t>
            </a:r>
            <a:r>
              <a:rPr lang="en-US" altLang="ko-KR" dirty="0"/>
              <a:t>&amp; </a:t>
            </a:r>
            <a:r>
              <a:rPr lang="ko-KR" altLang="en-US" dirty="0"/>
              <a:t>단답형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3A6E1-A0B7-4114-91E5-6920122B4B01}"/>
              </a:ext>
            </a:extLst>
          </p:cNvPr>
          <p:cNvSpPr txBox="1"/>
          <p:nvPr/>
        </p:nvSpPr>
        <p:spPr>
          <a:xfrm>
            <a:off x="8481272" y="5528821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문제제출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9E7B2-997D-4EB1-A64C-E7171E7B84B4}"/>
              </a:ext>
            </a:extLst>
          </p:cNvPr>
          <p:cNvSpPr txBox="1"/>
          <p:nvPr/>
        </p:nvSpPr>
        <p:spPr>
          <a:xfrm>
            <a:off x="6588057" y="5528821"/>
            <a:ext cx="1733167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 수정 요청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838AF-B8F5-4011-814F-28DC90DA1607}"/>
              </a:ext>
            </a:extLst>
          </p:cNvPr>
          <p:cNvSpPr txBox="1"/>
          <p:nvPr/>
        </p:nvSpPr>
        <p:spPr>
          <a:xfrm>
            <a:off x="8828640" y="1480692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01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31E18B-450D-497D-939B-0DB78A5ED04A}"/>
              </a:ext>
            </a:extLst>
          </p:cNvPr>
          <p:cNvCxnSpPr/>
          <p:nvPr/>
        </p:nvCxnSpPr>
        <p:spPr>
          <a:xfrm>
            <a:off x="2187019" y="1329179"/>
            <a:ext cx="7788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80D7F-6F6B-45A7-A375-1DF9B8552A01}"/>
              </a:ext>
            </a:extLst>
          </p:cNvPr>
          <p:cNvSpPr txBox="1"/>
          <p:nvPr/>
        </p:nvSpPr>
        <p:spPr>
          <a:xfrm>
            <a:off x="4605352" y="513745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문제 게시판 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3FA69-799B-443C-A0A1-11D009EB8936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정답 </a:t>
            </a:r>
            <a:endParaRPr lang="en-US" altLang="ko-KR" dirty="0"/>
          </a:p>
          <a:p>
            <a:r>
              <a:rPr lang="ko-KR" altLang="en-US" dirty="0"/>
              <a:t>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FA48F-E81E-43B5-9699-9D41CC2A4F76}"/>
              </a:ext>
            </a:extLst>
          </p:cNvPr>
          <p:cNvSpPr txBox="1"/>
          <p:nvPr/>
        </p:nvSpPr>
        <p:spPr>
          <a:xfrm>
            <a:off x="5359562" y="2275840"/>
            <a:ext cx="1443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00 </a:t>
            </a:r>
            <a:r>
              <a:rPr lang="ko-KR" altLang="en-US" sz="4000" dirty="0"/>
              <a:t>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B8FE-61E4-47B0-877F-2367E9B96893}"/>
              </a:ext>
            </a:extLst>
          </p:cNvPr>
          <p:cNvSpPr txBox="1"/>
          <p:nvPr/>
        </p:nvSpPr>
        <p:spPr>
          <a:xfrm>
            <a:off x="3342640" y="3586480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틀린문제</a:t>
            </a:r>
            <a:r>
              <a:rPr lang="en-US" altLang="ko-KR" dirty="0"/>
              <a:t>: _________________________________________</a:t>
            </a:r>
          </a:p>
          <a:p>
            <a:endParaRPr lang="en-US" altLang="ko-KR" dirty="0"/>
          </a:p>
          <a:p>
            <a:r>
              <a:rPr lang="ko-KR" altLang="en-US" dirty="0" err="1"/>
              <a:t>맞은문제</a:t>
            </a:r>
            <a:r>
              <a:rPr lang="en-US" altLang="ko-KR" dirty="0"/>
              <a:t>: _________________________________________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BDEC0-708C-4D41-B10B-D413643E03D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답안요청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04822-242F-4A9E-992C-0475E8E33307}"/>
              </a:ext>
            </a:extLst>
          </p:cNvPr>
          <p:cNvSpPr txBox="1"/>
          <p:nvPr/>
        </p:nvSpPr>
        <p:spPr>
          <a:xfrm>
            <a:off x="846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돌아가기</a:t>
            </a:r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91E82887-19F8-4072-9473-14708221BCEB}"/>
              </a:ext>
            </a:extLst>
          </p:cNvPr>
          <p:cNvSpPr/>
          <p:nvPr/>
        </p:nvSpPr>
        <p:spPr>
          <a:xfrm>
            <a:off x="4866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D0F2CDFE-B2C8-405A-B890-D5B17593DF3E}"/>
              </a:ext>
            </a:extLst>
          </p:cNvPr>
          <p:cNvSpPr/>
          <p:nvPr/>
        </p:nvSpPr>
        <p:spPr>
          <a:xfrm>
            <a:off x="533400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5B8F3297-B335-4FF1-BE0E-B2C839D89686}"/>
              </a:ext>
            </a:extLst>
          </p:cNvPr>
          <p:cNvSpPr/>
          <p:nvPr/>
        </p:nvSpPr>
        <p:spPr>
          <a:xfrm>
            <a:off x="577088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865C9D0E-8F34-4D2B-AF82-2331FDE263C0}"/>
              </a:ext>
            </a:extLst>
          </p:cNvPr>
          <p:cNvSpPr/>
          <p:nvPr/>
        </p:nvSpPr>
        <p:spPr>
          <a:xfrm>
            <a:off x="6238240" y="536924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7E3AD221-869E-41BD-A8E1-AC6F41AE8377}"/>
              </a:ext>
            </a:extLst>
          </p:cNvPr>
          <p:cNvSpPr/>
          <p:nvPr/>
        </p:nvSpPr>
        <p:spPr>
          <a:xfrm>
            <a:off x="4358640" y="5389563"/>
            <a:ext cx="423175" cy="423175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BA1A5-B2DE-48BE-A86E-3FCD2478D122}"/>
              </a:ext>
            </a:extLst>
          </p:cNvPr>
          <p:cNvSpPr txBox="1"/>
          <p:nvPr/>
        </p:nvSpPr>
        <p:spPr>
          <a:xfrm>
            <a:off x="2655955" y="5400941"/>
            <a:ext cx="1569660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문제평점등록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40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63155"/>
              </p:ext>
            </p:extLst>
          </p:nvPr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665060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___________________________________________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14208"/>
              </p:ext>
            </p:extLst>
          </p:nvPr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986FFA08-A48C-4406-8C63-F960AD188E03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EE352111-75A7-4C07-A2EB-75D86D188A2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7000"/>
              </p:ext>
            </p:extLst>
          </p:nvPr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문제등록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3CD9-E808-4E09-9C56-B022B675F455}"/>
              </a:ext>
            </a:extLst>
          </p:cNvPr>
          <p:cNvSpPr txBox="1"/>
          <p:nvPr/>
        </p:nvSpPr>
        <p:spPr>
          <a:xfrm>
            <a:off x="2671357" y="3881196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E74CC3-F4E8-46DB-B3A0-0FC6659D0B9C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DA931BD8-DBD6-43FF-9CFC-7DB8F914422E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DC49D1D6-3ACE-4B89-BABA-9446C28358A5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2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문제등록</a:t>
            </a:r>
            <a:endParaRPr lang="en-US" altLang="ko-KR" dirty="0"/>
          </a:p>
          <a:p>
            <a:r>
              <a:rPr lang="ko-KR" altLang="en-US" dirty="0"/>
              <a:t>서술형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14327"/>
              </p:ext>
            </p:extLst>
          </p:nvPr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3721154" y="1992577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649030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4. ___________________________________________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문제등록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0AA97-84E2-4156-8FF3-D746D2AED3A2}"/>
              </a:ext>
            </a:extLst>
          </p:cNvPr>
          <p:cNvSpPr txBox="1"/>
          <p:nvPr/>
        </p:nvSpPr>
        <p:spPr>
          <a:xfrm>
            <a:off x="4691411" y="1992577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서술형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99E80E-28F5-4775-A26F-717BBA84514F}"/>
              </a:ext>
            </a:extLst>
          </p:cNvPr>
          <p:cNvSpPr/>
          <p:nvPr/>
        </p:nvSpPr>
        <p:spPr>
          <a:xfrm>
            <a:off x="2645855" y="3879880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CAA0A-8561-44DC-92B7-BA554C33BE12}"/>
              </a:ext>
            </a:extLst>
          </p:cNvPr>
          <p:cNvSpPr txBox="1"/>
          <p:nvPr/>
        </p:nvSpPr>
        <p:spPr>
          <a:xfrm>
            <a:off x="2701061" y="4001038"/>
            <a:ext cx="289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“,”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을 이용해서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입력하시오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99A4BF-380A-4C0C-BB91-B112A0C0E563}"/>
              </a:ext>
            </a:extLst>
          </p:cNvPr>
          <p:cNvSpPr txBox="1"/>
          <p:nvPr/>
        </p:nvSpPr>
        <p:spPr>
          <a:xfrm>
            <a:off x="2307836" y="3094997"/>
            <a:ext cx="319991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반드시 포함되어야 하는 단어</a:t>
            </a:r>
            <a:endParaRPr lang="en-US" altLang="ko-KR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8599BECC-9FE6-4D24-8051-A3A8CEBA6C89}"/>
              </a:ext>
            </a:extLst>
          </p:cNvPr>
          <p:cNvSpPr/>
          <p:nvPr/>
        </p:nvSpPr>
        <p:spPr>
          <a:xfrm rot="16200000">
            <a:off x="8741194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5289655D-78DB-4A11-A0E7-67C91B0786FE}"/>
              </a:ext>
            </a:extLst>
          </p:cNvPr>
          <p:cNvSpPr/>
          <p:nvPr/>
        </p:nvSpPr>
        <p:spPr>
          <a:xfrm rot="5400000">
            <a:off x="9298946" y="5316159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6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8D5718B6-B2CF-4AF7-BA96-41DCDE7E3115}"/>
              </a:ext>
            </a:extLst>
          </p:cNvPr>
          <p:cNvSpPr/>
          <p:nvPr/>
        </p:nvSpPr>
        <p:spPr>
          <a:xfrm>
            <a:off x="2551829" y="4637899"/>
            <a:ext cx="380070" cy="3693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21B9AE6-9B1B-48AD-A2DD-8561BC99A5A9}"/>
              </a:ext>
            </a:extLst>
          </p:cNvPr>
          <p:cNvSpPr/>
          <p:nvPr/>
        </p:nvSpPr>
        <p:spPr>
          <a:xfrm>
            <a:off x="2530278" y="3549447"/>
            <a:ext cx="380070" cy="3693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26242" y="405849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 </a:t>
            </a:r>
            <a:endParaRPr lang="en-US" altLang="ko-KR" dirty="0"/>
          </a:p>
          <a:p>
            <a:r>
              <a:rPr lang="ko-KR" altLang="en-US" dirty="0"/>
              <a:t>객관식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DCD53-2164-4873-9B2E-B637B2543DCB}"/>
              </a:ext>
            </a:extLst>
          </p:cNvPr>
          <p:cNvSpPr txBox="1"/>
          <p:nvPr/>
        </p:nvSpPr>
        <p:spPr>
          <a:xfrm>
            <a:off x="2409838" y="2269132"/>
            <a:ext cx="4927887" cy="33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______</a:t>
            </a:r>
            <a:r>
              <a:rPr lang="ko-KR" altLang="en-US" dirty="0"/>
              <a:t>기존 문제 질문 </a:t>
            </a:r>
            <a:r>
              <a:rPr lang="en-US" altLang="ko-KR" dirty="0"/>
              <a:t>Text__________________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1)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2)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4)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5)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2530278" y="1979630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3527881" y="1975866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0C7DBF5D-0EA8-4461-AACD-A5A8AFD22C3C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32EB4F-3763-4D94-A38D-BB2BC71C0204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4FDD4-B408-4C15-9AE4-9FE195DD0826}"/>
              </a:ext>
            </a:extLst>
          </p:cNvPr>
          <p:cNvSpPr txBox="1"/>
          <p:nvPr/>
        </p:nvSpPr>
        <p:spPr>
          <a:xfrm>
            <a:off x="4525535" y="197963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서술형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B2B84-777F-42C3-98D7-E69CD90484D4}"/>
              </a:ext>
            </a:extLst>
          </p:cNvPr>
          <p:cNvSpPr txBox="1"/>
          <p:nvPr/>
        </p:nvSpPr>
        <p:spPr>
          <a:xfrm>
            <a:off x="2992377" y="463789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변경하는 답 색 다르게</a:t>
            </a:r>
          </a:p>
        </p:txBody>
      </p:sp>
    </p:spTree>
    <p:extLst>
      <p:ext uri="{BB962C8B-B14F-4D97-AF65-F5344CB8AC3E}">
        <p14:creationId xmlns:p14="http://schemas.microsoft.com/office/powerpoint/2010/main" val="130214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AE72C7-26FD-47D1-BDD4-C79D9AD81A37}"/>
              </a:ext>
            </a:extLst>
          </p:cNvPr>
          <p:cNvSpPr/>
          <p:nvPr/>
        </p:nvSpPr>
        <p:spPr>
          <a:xfrm>
            <a:off x="329938" y="221531"/>
            <a:ext cx="11538408" cy="641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537857-92A4-4B3E-8F74-A7A7EAAD22EE}"/>
              </a:ext>
            </a:extLst>
          </p:cNvPr>
          <p:cNvCxnSpPr/>
          <p:nvPr/>
        </p:nvCxnSpPr>
        <p:spPr>
          <a:xfrm>
            <a:off x="2187019" y="221531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65810C-7E60-4C4F-B8EA-A993FB5D9F9F}"/>
              </a:ext>
            </a:extLst>
          </p:cNvPr>
          <p:cNvCxnSpPr/>
          <p:nvPr/>
        </p:nvCxnSpPr>
        <p:spPr>
          <a:xfrm>
            <a:off x="9975130" y="220747"/>
            <a:ext cx="0" cy="6414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73E54C-0FEF-41BB-97DC-0D6297678719}"/>
              </a:ext>
            </a:extLst>
          </p:cNvPr>
          <p:cNvSpPr txBox="1"/>
          <p:nvPr/>
        </p:nvSpPr>
        <p:spPr>
          <a:xfrm>
            <a:off x="401729" y="389178"/>
            <a:ext cx="16644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문제수정</a:t>
            </a:r>
            <a:endParaRPr lang="en-US" altLang="ko-KR" dirty="0"/>
          </a:p>
          <a:p>
            <a:r>
              <a:rPr lang="ko-KR" altLang="en-US" dirty="0"/>
              <a:t>주관식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289A37D-B1D8-459F-A0E7-73CDC6BB3D5F}"/>
              </a:ext>
            </a:extLst>
          </p:cNvPr>
          <p:cNvGraphicFramePr>
            <a:graphicFrameLocks noGrp="1"/>
          </p:cNvGraphicFramePr>
          <p:nvPr/>
        </p:nvGraphicFramePr>
        <p:xfrm>
          <a:off x="3676778" y="573844"/>
          <a:ext cx="474167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68">
                  <a:extLst>
                    <a:ext uri="{9D8B030D-6E8A-4147-A177-3AD203B41FA5}">
                      <a16:colId xmlns:a16="http://schemas.microsoft.com/office/drawing/2014/main" val="4106161552"/>
                    </a:ext>
                  </a:extLst>
                </a:gridCol>
                <a:gridCol w="2950908">
                  <a:extLst>
                    <a:ext uri="{9D8B030D-6E8A-4147-A177-3AD203B41FA5}">
                      <a16:colId xmlns:a16="http://schemas.microsoft.com/office/drawing/2014/main" val="1080425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1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카테고리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7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 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박싸피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ReadOnly</a:t>
                      </a:r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49551"/>
                  </a:ext>
                </a:extLst>
              </a:tr>
            </a:tbl>
          </a:graphicData>
        </a:graphic>
      </p:graphicFrame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7114401-34E5-434F-9D07-0DFA1A33A139}"/>
              </a:ext>
            </a:extLst>
          </p:cNvPr>
          <p:cNvSpPr/>
          <p:nvPr/>
        </p:nvSpPr>
        <p:spPr>
          <a:xfrm rot="10800000">
            <a:off x="8119623" y="1045262"/>
            <a:ext cx="185392" cy="14251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3">
            <a:extLst>
              <a:ext uri="{FF2B5EF4-FFF2-40B4-BE49-F238E27FC236}">
                <a16:creationId xmlns:a16="http://schemas.microsoft.com/office/drawing/2014/main" id="{4E05CA2A-1560-45A5-A75B-E5725D4CD281}"/>
              </a:ext>
            </a:extLst>
          </p:cNvPr>
          <p:cNvGraphicFramePr>
            <a:graphicFrameLocks noGrp="1"/>
          </p:cNvGraphicFramePr>
          <p:nvPr/>
        </p:nvGraphicFramePr>
        <p:xfrm>
          <a:off x="8418454" y="2269132"/>
          <a:ext cx="13338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929">
                  <a:extLst>
                    <a:ext uri="{9D8B030D-6E8A-4147-A177-3AD203B41FA5}">
                      <a16:colId xmlns:a16="http://schemas.microsoft.com/office/drawing/2014/main" val="3650683110"/>
                    </a:ext>
                  </a:extLst>
                </a:gridCol>
                <a:gridCol w="666929">
                  <a:extLst>
                    <a:ext uri="{9D8B030D-6E8A-4147-A177-3AD203B41FA5}">
                      <a16:colId xmlns:a16="http://schemas.microsoft.com/office/drawing/2014/main" val="26449366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86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3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5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839789"/>
                  </a:ext>
                </a:extLst>
              </a:tr>
            </a:tbl>
          </a:graphicData>
        </a:graphic>
      </p:graphicFrame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162AE67C-0C64-481B-A6F8-6A951EB4BA99}"/>
              </a:ext>
            </a:extLst>
          </p:cNvPr>
          <p:cNvSpPr/>
          <p:nvPr/>
        </p:nvSpPr>
        <p:spPr>
          <a:xfrm rot="16200000">
            <a:off x="5514440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9AF0238B-BFDC-4410-BE30-C2643940A0FD}"/>
              </a:ext>
            </a:extLst>
          </p:cNvPr>
          <p:cNvSpPr/>
          <p:nvPr/>
        </p:nvSpPr>
        <p:spPr>
          <a:xfrm rot="5400000">
            <a:off x="6072192" y="6225910"/>
            <a:ext cx="235664" cy="2544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EDE74-DECD-4921-9D9C-6863D18A47E6}"/>
              </a:ext>
            </a:extLst>
          </p:cNvPr>
          <p:cNvSpPr txBox="1"/>
          <p:nvPr/>
        </p:nvSpPr>
        <p:spPr>
          <a:xfrm>
            <a:off x="3647236" y="1982154"/>
            <a:ext cx="877163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주관식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53BF96-49DE-44CF-8797-2877BEEBE2D5}"/>
              </a:ext>
            </a:extLst>
          </p:cNvPr>
          <p:cNvSpPr txBox="1"/>
          <p:nvPr/>
        </p:nvSpPr>
        <p:spPr>
          <a:xfrm>
            <a:off x="2718695" y="199289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객관식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E2C1A6-8AAE-48AD-82D6-66C45B885FF1}"/>
              </a:ext>
            </a:extLst>
          </p:cNvPr>
          <p:cNvSpPr txBox="1"/>
          <p:nvPr/>
        </p:nvSpPr>
        <p:spPr>
          <a:xfrm>
            <a:off x="4593843" y="197857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단답식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8241-9B39-4EFF-A811-BF35B5B7C4CD}"/>
              </a:ext>
            </a:extLst>
          </p:cNvPr>
          <p:cNvSpPr txBox="1"/>
          <p:nvPr/>
        </p:nvSpPr>
        <p:spPr>
          <a:xfrm>
            <a:off x="2439688" y="2419955"/>
            <a:ext cx="479804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________</a:t>
            </a:r>
            <a:r>
              <a:rPr lang="ko-KR" altLang="en-US" dirty="0"/>
              <a:t> 기존 문제 질문 </a:t>
            </a:r>
            <a:r>
              <a:rPr lang="en-US" altLang="ko-KR" dirty="0"/>
              <a:t>Text 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1336F-657C-44D8-9FAC-8CCB4F3D63F9}"/>
              </a:ext>
            </a:extLst>
          </p:cNvPr>
          <p:cNvSpPr txBox="1"/>
          <p:nvPr/>
        </p:nvSpPr>
        <p:spPr>
          <a:xfrm>
            <a:off x="7192678" y="5443406"/>
            <a:ext cx="1107996" cy="369332"/>
          </a:xfrm>
          <a:prstGeom prst="rect">
            <a:avLst/>
          </a:prstGeom>
          <a:solidFill>
            <a:srgbClr val="CFD5EA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문제수정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05010A-827A-4848-AA2D-9BF3ED5E4263}"/>
              </a:ext>
            </a:extLst>
          </p:cNvPr>
          <p:cNvSpPr/>
          <p:nvPr/>
        </p:nvSpPr>
        <p:spPr>
          <a:xfrm>
            <a:off x="2620930" y="3760038"/>
            <a:ext cx="4383908" cy="9160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56BC9A-C194-40C5-B9F7-0CC3B2CBB066}"/>
              </a:ext>
            </a:extLst>
          </p:cNvPr>
          <p:cNvSpPr txBox="1"/>
          <p:nvPr/>
        </p:nvSpPr>
        <p:spPr>
          <a:xfrm>
            <a:off x="2331511" y="3055175"/>
            <a:ext cx="235833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예상 답안 주관식 답 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5C8BB-16F2-4FA1-B5B8-0B54FA0A0AF3}"/>
              </a:ext>
            </a:extLst>
          </p:cNvPr>
          <p:cNvSpPr txBox="1"/>
          <p:nvPr/>
        </p:nvSpPr>
        <p:spPr>
          <a:xfrm>
            <a:off x="7144342" y="1963944"/>
            <a:ext cx="110799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문제삭제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70765-30F2-4650-B381-C758F16C77D4}"/>
              </a:ext>
            </a:extLst>
          </p:cNvPr>
          <p:cNvSpPr txBox="1"/>
          <p:nvPr/>
        </p:nvSpPr>
        <p:spPr>
          <a:xfrm>
            <a:off x="2718695" y="3771036"/>
            <a:ext cx="2528256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r>
              <a:rPr lang="en-US" altLang="ko-KR" dirty="0"/>
              <a:t>, </a:t>
            </a:r>
            <a:r>
              <a:rPr lang="ko-KR" altLang="en-US" dirty="0" err="1"/>
              <a:t>기존답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304F30-0A51-458D-AE62-7A7524188CB6}"/>
              </a:ext>
            </a:extLst>
          </p:cNvPr>
          <p:cNvSpPr txBox="1"/>
          <p:nvPr/>
        </p:nvSpPr>
        <p:spPr>
          <a:xfrm>
            <a:off x="2676136" y="4755574"/>
            <a:ext cx="296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“,”</a:t>
            </a:r>
            <a:r>
              <a:rPr lang="ko-KR" altLang="en-US" b="1" dirty="0"/>
              <a:t>을 이용해서 </a:t>
            </a:r>
            <a:r>
              <a:rPr lang="ko-KR" altLang="en-US" b="1" dirty="0" err="1"/>
              <a:t>입력하시오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150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360</Words>
  <Application>Microsoft Office PowerPoint</Application>
  <PresentationFormat>와이드스크린</PresentationFormat>
  <Paragraphs>197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이아영</dc:creator>
  <cp:lastModifiedBy>park sangwoo</cp:lastModifiedBy>
  <cp:revision>18</cp:revision>
  <dcterms:created xsi:type="dcterms:W3CDTF">2020-12-10T09:19:02Z</dcterms:created>
  <dcterms:modified xsi:type="dcterms:W3CDTF">2020-12-10T10:49:41Z</dcterms:modified>
</cp:coreProperties>
</file>