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72" r:id="rId3"/>
    <p:sldId id="271" r:id="rId4"/>
    <p:sldId id="273" r:id="rId5"/>
    <p:sldId id="256" r:id="rId6"/>
    <p:sldId id="263" r:id="rId7"/>
    <p:sldId id="267" r:id="rId8"/>
    <p:sldId id="259" r:id="rId9"/>
    <p:sldId id="264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 sangwoo" initials="ps" lastIdx="2" clrIdx="0">
    <p:extLst>
      <p:ext uri="{19B8F6BF-5375-455C-9EA6-DF929625EA0E}">
        <p15:presenceInfo xmlns:p15="http://schemas.microsoft.com/office/powerpoint/2012/main" userId="d17764ad1b7076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98" autoAdjust="0"/>
  </p:normalViewPr>
  <p:slideViewPr>
    <p:cSldViewPr snapToGrid="0">
      <p:cViewPr varScale="1">
        <p:scale>
          <a:sx n="66" d="100"/>
          <a:sy n="66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0T19:29:08.671" idx="1">
    <p:pos x="6701" y="1568"/>
    <p:text>작성한 사용자만 보이도록</p:text>
    <p:extLst>
      <p:ext uri="{C676402C-5697-4E1C-873F-D02D1690AC5C}">
        <p15:threadingInfo xmlns:p15="http://schemas.microsoft.com/office/powerpoint/2012/main" timeZoneBias="-540"/>
      </p:ext>
    </p:extLst>
  </p:cm>
  <p:cm authorId="1" dt="2020-12-22T23:10:13.493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0T19:29:08.671" idx="1">
    <p:pos x="6701" y="1568"/>
    <p:text>작성한 사용자만 보이도록</p:text>
    <p:extLst>
      <p:ext uri="{C676402C-5697-4E1C-873F-D02D1690AC5C}">
        <p15:threadingInfo xmlns:p15="http://schemas.microsoft.com/office/powerpoint/2012/main" timeZoneBias="-540"/>
      </p:ext>
    </p:extLst>
  </p:cm>
  <p:cm authorId="1" dt="2020-12-22T23:10:13.493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0T19:29:08.671" idx="1">
    <p:pos x="6701" y="1568"/>
    <p:text>작성한 사용자만 보이도록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0T19:29:08.671" idx="1">
    <p:pos x="6701" y="1568"/>
    <p:text>작성한 사용자만 보이도록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47CC5-BB1F-4024-922F-AB047A754648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43505-1ABE-479D-A606-A27A7EF57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2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57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6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4C9E7-B4E0-40E9-853A-88367F505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6E9C8A-2C07-45CB-994D-A855F5039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32C76-7D4D-48EB-B989-635F9482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55FA6-F33A-4520-ABCC-0C9CD98B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771B3-55F6-440C-BE53-85374928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4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9CD3F-8696-4D94-A6DC-4C81F143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FB1DDA-E505-46D0-97E1-622C2FEAC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55BF0-F80E-4C05-8EEA-FB6EFBA9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4D320-15CB-4C0D-811B-DA69DD8F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0DAEA-5F9A-42DE-9D06-25842D9C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4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18444F-427F-40C8-B5B1-E6E7B6411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7A2FC0-7344-4A8D-B94C-8CE399D1E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483E9-78C6-40F2-918D-4E9D238A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4FD10-8C6E-4124-91D8-145A49BD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EAE45-3511-4674-A13A-FA0D11AD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5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0645D-E06D-45F8-9A57-20430B54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3457D-D13C-4D60-A618-B305566D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6C0A2-905F-4C46-8416-472D2B9A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84DB6-A299-4432-B232-A54D14F4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25BEC-CE75-4292-A8F1-02F8FF21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2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E4E07-BB87-4DFD-B453-7267AA58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A14743-5BD8-4CDF-9D52-DBB622D83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F2047-B8EE-4797-A57C-F57EF1FF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6A836-702D-4FDB-960D-7CEB380F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45B05-43AA-4A66-A9D4-A3940FB1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4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9B787-379C-4223-9C92-D0775E6E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F01A4-A4D1-4679-A454-BCB4CBC35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494E65-6454-49B9-B48F-E8FC9A5A2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0D3F24-CCCE-4FF4-8B28-0831832A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FA0A2-ECC7-4036-B7AE-2A810121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4DE959-C33A-44CD-8B65-C56390B6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4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C4384-E52D-4A04-B0AF-61C3F0CC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80F7A8-E794-4CC7-84A7-066718601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6D55B9-7DF0-4556-8111-BB430D4F6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F41D82-755F-452B-98AD-C91F27517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E26A36-E72D-4ECD-B022-46371960A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3803CC-2D8D-4648-BD87-9CA1DCED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0D298E-DDE7-4749-8F86-CAA4CAFD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355E4B-EF1F-49A8-AE40-CEF8B213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8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F4B8E-4C0C-4652-B387-B9775126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50F4C-699D-4993-A5BE-5E290AA3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854649-96C5-4C89-829C-57FF55B0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4C8E29-09AA-4A47-8381-59969E86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CE4553-B593-4062-BA45-63BAF86C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6CC528-0F31-4AF9-B14E-288FF5C6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88250B-1CBB-4F85-A626-8D88DDEF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9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8D94B-19FF-409D-827E-643DFB39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71E40-8F4E-459C-8623-95F30BA2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138FE0-5D3C-4BE0-B2B8-0F766C461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8A1B8A-CAB4-476B-A5A7-0D4F758D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013AA-A23D-4722-9DCA-8E7179F4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08071-0DFF-4937-831A-1CD01F12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46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E0F17-2FAE-4887-B32D-96DB1EC7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C0C2B3-4611-4768-A6F4-97363222C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F06EEB-A92E-4503-8AEC-319009885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80BCF7-8C8D-4F06-B2A8-9181F6E4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CEC75C-5964-4E5D-8F1B-B803FE58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958F0-FDFD-49A2-AEBF-8D9169DE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FCFB17-ADF7-4A14-B1D5-722E7E27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A787C-A902-4574-8274-FCE4D1AA4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39A7B-30D7-4C75-83D4-E1B25280E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E715A-A46B-4E1E-B089-442A3EC0D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26FC3-A189-4058-90ED-461249B74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2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리스트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A737-649A-4502-B946-EA1312CCA807}"/>
              </a:ext>
            </a:extLst>
          </p:cNvPr>
          <p:cNvSpPr txBox="1"/>
          <p:nvPr/>
        </p:nvSpPr>
        <p:spPr>
          <a:xfrm>
            <a:off x="2252131" y="2169213"/>
            <a:ext cx="110639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 </a:t>
            </a:r>
            <a:r>
              <a:rPr lang="en-US" altLang="ko-KR" b="1" dirty="0"/>
              <a:t>List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989631-10F5-4354-8699-01A3DD2FBEDD}"/>
              </a:ext>
            </a:extLst>
          </p:cNvPr>
          <p:cNvSpPr txBox="1"/>
          <p:nvPr/>
        </p:nvSpPr>
        <p:spPr>
          <a:xfrm>
            <a:off x="3603936" y="2169213"/>
            <a:ext cx="1305165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문제집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3E274876-B555-46CC-AC5E-1769D6F35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136600"/>
              </p:ext>
            </p:extLst>
          </p:nvPr>
        </p:nvGraphicFramePr>
        <p:xfrm>
          <a:off x="2201950" y="3351911"/>
          <a:ext cx="778810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1821">
                  <a:extLst>
                    <a:ext uri="{9D8B030D-6E8A-4147-A177-3AD203B41FA5}">
                      <a16:colId xmlns:a16="http://schemas.microsoft.com/office/drawing/2014/main" val="1033226818"/>
                    </a:ext>
                  </a:extLst>
                </a:gridCol>
                <a:gridCol w="2554515">
                  <a:extLst>
                    <a:ext uri="{9D8B030D-6E8A-4147-A177-3AD203B41FA5}">
                      <a16:colId xmlns:a16="http://schemas.microsoft.com/office/drawing/2014/main" val="2067526736"/>
                    </a:ext>
                  </a:extLst>
                </a:gridCol>
                <a:gridCol w="996524">
                  <a:extLst>
                    <a:ext uri="{9D8B030D-6E8A-4147-A177-3AD203B41FA5}">
                      <a16:colId xmlns:a16="http://schemas.microsoft.com/office/drawing/2014/main" val="755618584"/>
                    </a:ext>
                  </a:extLst>
                </a:gridCol>
                <a:gridCol w="1224161">
                  <a:extLst>
                    <a:ext uri="{9D8B030D-6E8A-4147-A177-3AD203B41FA5}">
                      <a16:colId xmlns:a16="http://schemas.microsoft.com/office/drawing/2014/main" val="1710464655"/>
                    </a:ext>
                  </a:extLst>
                </a:gridCol>
                <a:gridCol w="1891079">
                  <a:extLst>
                    <a:ext uri="{9D8B030D-6E8A-4147-A177-3AD203B41FA5}">
                      <a16:colId xmlns:a16="http://schemas.microsoft.com/office/drawing/2014/main" val="714944327"/>
                    </a:ext>
                  </a:extLst>
                </a:gridCol>
              </a:tblGrid>
              <a:tr h="252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41546"/>
                  </a:ext>
                </a:extLst>
              </a:tr>
              <a:tr h="2524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70122"/>
                  </a:ext>
                </a:extLst>
              </a:tr>
            </a:tbl>
          </a:graphicData>
        </a:graphic>
      </p:graphicFrame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7EDA7C65-1CCE-42B9-A39F-E31B458F5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815667"/>
              </p:ext>
            </p:extLst>
          </p:nvPr>
        </p:nvGraphicFramePr>
        <p:xfrm>
          <a:off x="8293557" y="3739481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6CC4D2B-0381-411B-90DB-FD5A9ED91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886461"/>
              </p:ext>
            </p:extLst>
          </p:nvPr>
        </p:nvGraphicFramePr>
        <p:xfrm>
          <a:off x="9156098" y="3739481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37A351-17D0-42B3-9015-92531D95BA93}"/>
              </a:ext>
            </a:extLst>
          </p:cNvPr>
          <p:cNvSpPr/>
          <p:nvPr/>
        </p:nvSpPr>
        <p:spPr>
          <a:xfrm>
            <a:off x="7987699" y="2991236"/>
            <a:ext cx="2336798" cy="2184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6A748F-184D-40CA-B7B4-93F669BB45D2}"/>
              </a:ext>
            </a:extLst>
          </p:cNvPr>
          <p:cNvSpPr/>
          <p:nvPr/>
        </p:nvSpPr>
        <p:spPr>
          <a:xfrm>
            <a:off x="5631543" y="2728686"/>
            <a:ext cx="4207224" cy="462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pic>
        <p:nvPicPr>
          <p:cNvPr id="16" name="그래픽 15" descr="돋보기">
            <a:extLst>
              <a:ext uri="{FF2B5EF4-FFF2-40B4-BE49-F238E27FC236}">
                <a16:creationId xmlns:a16="http://schemas.microsoft.com/office/drawing/2014/main" id="{5EC48D95-A855-4E5C-9AFC-20CFEE10B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1543" y="2725824"/>
            <a:ext cx="542758" cy="5427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F05994-E4FD-4AD2-A26F-1C4816AA61DF}"/>
              </a:ext>
            </a:extLst>
          </p:cNvPr>
          <p:cNvSpPr txBox="1"/>
          <p:nvPr/>
        </p:nvSpPr>
        <p:spPr>
          <a:xfrm>
            <a:off x="8476947" y="2094425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</p:spTree>
    <p:extLst>
      <p:ext uri="{BB962C8B-B14F-4D97-AF65-F5344CB8AC3E}">
        <p14:creationId xmlns:p14="http://schemas.microsoft.com/office/powerpoint/2010/main" val="62170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</a:t>
            </a:r>
            <a:endParaRPr lang="en-US" altLang="ko-KR" dirty="0"/>
          </a:p>
          <a:p>
            <a:r>
              <a:rPr lang="ko-KR" altLang="en-US" dirty="0"/>
              <a:t>서술형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851294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3721154" y="199257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4. ___________________________________________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문제등록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0AA97-84E2-4156-8FF3-D746D2AED3A2}"/>
              </a:ext>
            </a:extLst>
          </p:cNvPr>
          <p:cNvSpPr txBox="1"/>
          <p:nvPr/>
        </p:nvSpPr>
        <p:spPr>
          <a:xfrm>
            <a:off x="4691411" y="1992577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99E80E-28F5-4775-A26F-717BBA84514F}"/>
              </a:ext>
            </a:extLst>
          </p:cNvPr>
          <p:cNvSpPr/>
          <p:nvPr/>
        </p:nvSpPr>
        <p:spPr>
          <a:xfrm>
            <a:off x="2643775" y="341279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CAA0A-8561-44DC-92B7-BA554C33BE12}"/>
              </a:ext>
            </a:extLst>
          </p:cNvPr>
          <p:cNvSpPr txBox="1"/>
          <p:nvPr/>
        </p:nvSpPr>
        <p:spPr>
          <a:xfrm>
            <a:off x="2710973" y="3478224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99A4BF-380A-4C0C-BB91-B112A0C0E563}"/>
              </a:ext>
            </a:extLst>
          </p:cNvPr>
          <p:cNvSpPr txBox="1"/>
          <p:nvPr/>
        </p:nvSpPr>
        <p:spPr>
          <a:xfrm>
            <a:off x="2307836" y="2871072"/>
            <a:ext cx="319991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반드시 포함되어야 하는 단어</a:t>
            </a:r>
            <a:endParaRPr lang="en-US" altLang="ko-KR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8599BECC-9FE6-4D24-8051-A3A8CEBA6C89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5289655D-78DB-4A11-A0E7-67C91B0786FE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F8D6F18-9A19-4C53-871E-33E507D23C16}"/>
              </a:ext>
            </a:extLst>
          </p:cNvPr>
          <p:cNvSpPr/>
          <p:nvPr/>
        </p:nvSpPr>
        <p:spPr>
          <a:xfrm>
            <a:off x="2651052" y="498536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1E6B9D-E441-4A05-95CA-7F44CCAF847C}"/>
              </a:ext>
            </a:extLst>
          </p:cNvPr>
          <p:cNvSpPr txBox="1"/>
          <p:nvPr/>
        </p:nvSpPr>
        <p:spPr>
          <a:xfrm>
            <a:off x="2305110" y="4281250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D0345B-C158-4719-9569-046AF013592C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D6C1BEDF-DEE6-4E6E-A56F-C7A904FDE610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A5E77CDA-F926-43BF-AFB2-DD284BF35CD1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5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>
            <a:extLst>
              <a:ext uri="{FF2B5EF4-FFF2-40B4-BE49-F238E27FC236}">
                <a16:creationId xmlns:a16="http://schemas.microsoft.com/office/drawing/2014/main" id="{8D5718B6-B2CF-4AF7-BA96-41DCDE7E3115}"/>
              </a:ext>
            </a:extLst>
          </p:cNvPr>
          <p:cNvSpPr/>
          <p:nvPr/>
        </p:nvSpPr>
        <p:spPr>
          <a:xfrm>
            <a:off x="2551829" y="4637899"/>
            <a:ext cx="380070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21B9AE6-9B1B-48AD-A2DD-8561BC99A5A9}"/>
              </a:ext>
            </a:extLst>
          </p:cNvPr>
          <p:cNvSpPr/>
          <p:nvPr/>
        </p:nvSpPr>
        <p:spPr>
          <a:xfrm>
            <a:off x="2530278" y="3549447"/>
            <a:ext cx="380070" cy="3693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 </a:t>
            </a:r>
            <a:endParaRPr lang="en-US" altLang="ko-KR" dirty="0"/>
          </a:p>
          <a:p>
            <a:r>
              <a:rPr lang="ko-KR" altLang="en-US" dirty="0"/>
              <a:t>객관식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66213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DCD53-2164-4873-9B2E-B637B2543DCB}"/>
              </a:ext>
            </a:extLst>
          </p:cNvPr>
          <p:cNvSpPr txBox="1"/>
          <p:nvPr/>
        </p:nvSpPr>
        <p:spPr>
          <a:xfrm>
            <a:off x="2409838" y="2269132"/>
            <a:ext cx="4927887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</a:t>
            </a:r>
            <a:r>
              <a:rPr lang="ko-KR" altLang="en-US" dirty="0"/>
              <a:t>기존 문제 질문 </a:t>
            </a:r>
            <a:r>
              <a:rPr lang="en-US" altLang="ko-KR" dirty="0"/>
              <a:t>Text__________________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2530278" y="1979630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3527881" y="1975866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0C7DBF5D-0EA8-4461-AACD-A5A8AFD22C3C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FDD4-B408-4C15-9AE4-9FE195DD0826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B2B84-777F-42C3-98D7-E69CD90484D4}"/>
              </a:ext>
            </a:extLst>
          </p:cNvPr>
          <p:cNvSpPr txBox="1"/>
          <p:nvPr/>
        </p:nvSpPr>
        <p:spPr>
          <a:xfrm>
            <a:off x="2992377" y="4637899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변경하는 답 색 다르게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3B1F8D-AF71-4059-ABDF-3CCBCD6110C7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E4A90959-C0DF-4101-8CB9-99D5C15A9513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A32F15A-8CD8-4E0E-95DB-4AB31A110881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6DBCE348-E25F-4952-8030-3B1BBF9B3E82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1F89D6-983A-423A-BD11-274FCF8B857F}"/>
              </a:ext>
            </a:extLst>
          </p:cNvPr>
          <p:cNvSpPr/>
          <p:nvPr/>
        </p:nvSpPr>
        <p:spPr>
          <a:xfrm>
            <a:off x="9002824" y="-741859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문제를 삭제하시겠습니까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85AC80-444C-42BE-BD27-8506FE4F0384}"/>
              </a:ext>
            </a:extLst>
          </p:cNvPr>
          <p:cNvSpPr txBox="1"/>
          <p:nvPr/>
        </p:nvSpPr>
        <p:spPr>
          <a:xfrm>
            <a:off x="10754945" y="1248760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AE18FD-4118-4E2A-9350-6DD4A138AB86}"/>
              </a:ext>
            </a:extLst>
          </p:cNvPr>
          <p:cNvSpPr txBox="1"/>
          <p:nvPr/>
        </p:nvSpPr>
        <p:spPr>
          <a:xfrm>
            <a:off x="11841645" y="1239521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9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</a:t>
            </a:r>
            <a:endParaRPr lang="en-US" altLang="ko-KR" dirty="0"/>
          </a:p>
          <a:p>
            <a:r>
              <a:rPr lang="ko-KR" altLang="en-US" dirty="0"/>
              <a:t>주관식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090472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3647236" y="1982154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4593843" y="197857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단답식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79804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</a:t>
            </a:r>
            <a:r>
              <a:rPr lang="ko-KR" altLang="en-US" dirty="0"/>
              <a:t> 기존 문제 질문 </a:t>
            </a:r>
            <a:r>
              <a:rPr lang="en-US" altLang="ko-KR" dirty="0"/>
              <a:t>Text 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05010A-827A-4848-AA2D-9BF3ED5E4263}"/>
              </a:ext>
            </a:extLst>
          </p:cNvPr>
          <p:cNvSpPr/>
          <p:nvPr/>
        </p:nvSpPr>
        <p:spPr>
          <a:xfrm>
            <a:off x="2620930" y="3760038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6BC9A-C194-40C5-B9F7-0CC3B2CBB066}"/>
              </a:ext>
            </a:extLst>
          </p:cNvPr>
          <p:cNvSpPr txBox="1"/>
          <p:nvPr/>
        </p:nvSpPr>
        <p:spPr>
          <a:xfrm>
            <a:off x="2331511" y="3055175"/>
            <a:ext cx="235833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예상 답안 주관식 답 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5C8BB-16F2-4FA1-B5B8-0B54FA0A0AF3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70765-30F2-4650-B381-C758F16C77D4}"/>
              </a:ext>
            </a:extLst>
          </p:cNvPr>
          <p:cNvSpPr txBox="1"/>
          <p:nvPr/>
        </p:nvSpPr>
        <p:spPr>
          <a:xfrm>
            <a:off x="2718695" y="3771036"/>
            <a:ext cx="252825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304F30-0A51-458D-AE62-7A7524188CB6}"/>
              </a:ext>
            </a:extLst>
          </p:cNvPr>
          <p:cNvSpPr txBox="1"/>
          <p:nvPr/>
        </p:nvSpPr>
        <p:spPr>
          <a:xfrm>
            <a:off x="2676136" y="475557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“,”</a:t>
            </a:r>
            <a:r>
              <a:rPr lang="ko-KR" altLang="en-US" b="1" dirty="0"/>
              <a:t>을 이용해서 </a:t>
            </a:r>
            <a:r>
              <a:rPr lang="ko-KR" altLang="en-US" b="1" dirty="0" err="1"/>
              <a:t>입력하시오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07DECE0-5265-4A9D-8BD8-78012CF2A6A9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69F3918D-5119-494D-B684-23B7D4F34D1E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489A80C1-111E-4824-84BC-A1427779C933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B92AA389-76DF-4FA0-B43B-E3221A5E0D9E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4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</a:t>
            </a:r>
            <a:endParaRPr lang="en-US" altLang="ko-KR" dirty="0"/>
          </a:p>
          <a:p>
            <a:r>
              <a:rPr lang="ko-KR" altLang="en-US" dirty="0"/>
              <a:t>서술형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47086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3721154" y="199257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79804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4. _______</a:t>
            </a:r>
            <a:r>
              <a:rPr lang="ko-KR" altLang="en-US" dirty="0"/>
              <a:t> 기존 문제 질문 </a:t>
            </a:r>
            <a:r>
              <a:rPr lang="en-US" altLang="ko-KR" dirty="0"/>
              <a:t>Text 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0AA97-84E2-4156-8FF3-D746D2AED3A2}"/>
              </a:ext>
            </a:extLst>
          </p:cNvPr>
          <p:cNvSpPr txBox="1"/>
          <p:nvPr/>
        </p:nvSpPr>
        <p:spPr>
          <a:xfrm>
            <a:off x="4691411" y="1992577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99E80E-28F5-4775-A26F-717BBA84514F}"/>
              </a:ext>
            </a:extLst>
          </p:cNvPr>
          <p:cNvSpPr/>
          <p:nvPr/>
        </p:nvSpPr>
        <p:spPr>
          <a:xfrm>
            <a:off x="2645855" y="3879880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99A4BF-380A-4C0C-BB91-B112A0C0E563}"/>
              </a:ext>
            </a:extLst>
          </p:cNvPr>
          <p:cNvSpPr txBox="1"/>
          <p:nvPr/>
        </p:nvSpPr>
        <p:spPr>
          <a:xfrm>
            <a:off x="2307836" y="3094997"/>
            <a:ext cx="319991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반드시 포함되어야 하는 단어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E0F78-1EA2-4649-A2E2-04CA5C005535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D7EBBC-3432-4D54-A518-65255CDE2210}"/>
              </a:ext>
            </a:extLst>
          </p:cNvPr>
          <p:cNvSpPr txBox="1"/>
          <p:nvPr/>
        </p:nvSpPr>
        <p:spPr>
          <a:xfrm>
            <a:off x="2676136" y="475557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“,”</a:t>
            </a:r>
            <a:r>
              <a:rPr lang="ko-KR" altLang="en-US" b="1" dirty="0"/>
              <a:t>을 이용해서 </a:t>
            </a:r>
            <a:r>
              <a:rPr lang="ko-KR" altLang="en-US" b="1" dirty="0" err="1"/>
              <a:t>입력하시오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2AB30A-BCA2-44A8-AD8A-9F43380B86B8}"/>
              </a:ext>
            </a:extLst>
          </p:cNvPr>
          <p:cNvSpPr txBox="1"/>
          <p:nvPr/>
        </p:nvSpPr>
        <p:spPr>
          <a:xfrm>
            <a:off x="2718695" y="3771036"/>
            <a:ext cx="252825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endParaRPr lang="en-US" altLang="ko-KR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E21CFDE3-46F0-45F4-9ADB-A24BBBE6A100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E5DFF46A-4B6F-4AF3-B260-83F495B2340F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F858AAE-275B-4EFF-86C2-4D559345B76A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4A0D1E88-585A-4CC4-BF29-7D57D28AE016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45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리스트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A737-649A-4502-B946-EA1312CCA807}"/>
              </a:ext>
            </a:extLst>
          </p:cNvPr>
          <p:cNvSpPr txBox="1"/>
          <p:nvPr/>
        </p:nvSpPr>
        <p:spPr>
          <a:xfrm>
            <a:off x="2252131" y="2169213"/>
            <a:ext cx="110639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 </a:t>
            </a:r>
            <a:r>
              <a:rPr lang="en-US" altLang="ko-KR" b="1" dirty="0"/>
              <a:t>List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989631-10F5-4354-8699-01A3DD2FBEDD}"/>
              </a:ext>
            </a:extLst>
          </p:cNvPr>
          <p:cNvSpPr txBox="1"/>
          <p:nvPr/>
        </p:nvSpPr>
        <p:spPr>
          <a:xfrm>
            <a:off x="3603936" y="2169213"/>
            <a:ext cx="1305165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문제집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3E274876-B555-46CC-AC5E-1769D6F35D3C}"/>
              </a:ext>
            </a:extLst>
          </p:cNvPr>
          <p:cNvGraphicFramePr>
            <a:graphicFrameLocks noGrp="1"/>
          </p:cNvGraphicFramePr>
          <p:nvPr/>
        </p:nvGraphicFramePr>
        <p:xfrm>
          <a:off x="2201950" y="3351911"/>
          <a:ext cx="778810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1821">
                  <a:extLst>
                    <a:ext uri="{9D8B030D-6E8A-4147-A177-3AD203B41FA5}">
                      <a16:colId xmlns:a16="http://schemas.microsoft.com/office/drawing/2014/main" val="1033226818"/>
                    </a:ext>
                  </a:extLst>
                </a:gridCol>
                <a:gridCol w="2554515">
                  <a:extLst>
                    <a:ext uri="{9D8B030D-6E8A-4147-A177-3AD203B41FA5}">
                      <a16:colId xmlns:a16="http://schemas.microsoft.com/office/drawing/2014/main" val="2067526736"/>
                    </a:ext>
                  </a:extLst>
                </a:gridCol>
                <a:gridCol w="996524">
                  <a:extLst>
                    <a:ext uri="{9D8B030D-6E8A-4147-A177-3AD203B41FA5}">
                      <a16:colId xmlns:a16="http://schemas.microsoft.com/office/drawing/2014/main" val="755618584"/>
                    </a:ext>
                  </a:extLst>
                </a:gridCol>
                <a:gridCol w="1224161">
                  <a:extLst>
                    <a:ext uri="{9D8B030D-6E8A-4147-A177-3AD203B41FA5}">
                      <a16:colId xmlns:a16="http://schemas.microsoft.com/office/drawing/2014/main" val="1710464655"/>
                    </a:ext>
                  </a:extLst>
                </a:gridCol>
                <a:gridCol w="1891079">
                  <a:extLst>
                    <a:ext uri="{9D8B030D-6E8A-4147-A177-3AD203B41FA5}">
                      <a16:colId xmlns:a16="http://schemas.microsoft.com/office/drawing/2014/main" val="714944327"/>
                    </a:ext>
                  </a:extLst>
                </a:gridCol>
              </a:tblGrid>
              <a:tr h="252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41546"/>
                  </a:ext>
                </a:extLst>
              </a:tr>
              <a:tr h="2524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70122"/>
                  </a:ext>
                </a:extLst>
              </a:tr>
            </a:tbl>
          </a:graphicData>
        </a:graphic>
      </p:graphicFrame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7EDA7C65-1CCE-42B9-A39F-E31B458F5DAC}"/>
              </a:ext>
            </a:extLst>
          </p:cNvPr>
          <p:cNvGraphicFramePr>
            <a:graphicFrameLocks noGrp="1"/>
          </p:cNvGraphicFramePr>
          <p:nvPr/>
        </p:nvGraphicFramePr>
        <p:xfrm>
          <a:off x="8293557" y="3739481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6CC4D2B-0381-411B-90DB-FD5A9ED91DA3}"/>
              </a:ext>
            </a:extLst>
          </p:cNvPr>
          <p:cNvGraphicFramePr>
            <a:graphicFrameLocks noGrp="1"/>
          </p:cNvGraphicFramePr>
          <p:nvPr/>
        </p:nvGraphicFramePr>
        <p:xfrm>
          <a:off x="9156098" y="3739481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37A351-17D0-42B3-9015-92531D95BA93}"/>
              </a:ext>
            </a:extLst>
          </p:cNvPr>
          <p:cNvSpPr/>
          <p:nvPr/>
        </p:nvSpPr>
        <p:spPr>
          <a:xfrm>
            <a:off x="7987699" y="2991236"/>
            <a:ext cx="2336798" cy="2184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6A748F-184D-40CA-B7B4-93F669BB45D2}"/>
              </a:ext>
            </a:extLst>
          </p:cNvPr>
          <p:cNvSpPr/>
          <p:nvPr/>
        </p:nvSpPr>
        <p:spPr>
          <a:xfrm>
            <a:off x="5631543" y="2728686"/>
            <a:ext cx="4207224" cy="462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pic>
        <p:nvPicPr>
          <p:cNvPr id="16" name="그래픽 15" descr="돋보기">
            <a:extLst>
              <a:ext uri="{FF2B5EF4-FFF2-40B4-BE49-F238E27FC236}">
                <a16:creationId xmlns:a16="http://schemas.microsoft.com/office/drawing/2014/main" id="{5EC48D95-A855-4E5C-9AFC-20CFEE10B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1543" y="2725824"/>
            <a:ext cx="542758" cy="5427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F05994-E4FD-4AD2-A26F-1C4816AA61DF}"/>
              </a:ext>
            </a:extLst>
          </p:cNvPr>
          <p:cNvSpPr txBox="1"/>
          <p:nvPr/>
        </p:nvSpPr>
        <p:spPr>
          <a:xfrm>
            <a:off x="8476947" y="2094425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</p:spTree>
    <p:extLst>
      <p:ext uri="{BB962C8B-B14F-4D97-AF65-F5344CB8AC3E}">
        <p14:creationId xmlns:p14="http://schemas.microsoft.com/office/powerpoint/2010/main" val="327358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문제집 리스트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25DEB732-5B74-4F08-9CD3-F1830404F634}"/>
              </a:ext>
            </a:extLst>
          </p:cNvPr>
          <p:cNvGraphicFramePr>
            <a:graphicFrameLocks noGrp="1"/>
          </p:cNvGraphicFramePr>
          <p:nvPr/>
        </p:nvGraphicFramePr>
        <p:xfrm>
          <a:off x="2090716" y="2815740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3806">
                  <a:extLst>
                    <a:ext uri="{9D8B030D-6E8A-4147-A177-3AD203B41FA5}">
                      <a16:colId xmlns:a16="http://schemas.microsoft.com/office/drawing/2014/main" val="23114599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19095867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1524334350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697702048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3617588185"/>
                    </a:ext>
                  </a:extLst>
                </a:gridCol>
                <a:gridCol w="1813874">
                  <a:extLst>
                    <a:ext uri="{9D8B030D-6E8A-4147-A177-3AD203B41FA5}">
                      <a16:colId xmlns:a16="http://schemas.microsoft.com/office/drawing/2014/main" val="2239625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조회수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10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47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32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555968"/>
                  </a:ext>
                </a:extLst>
              </a:tr>
            </a:tbl>
          </a:graphicData>
        </a:graphic>
      </p:graphicFrame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7EDA7C65-1CCE-42B9-A39F-E31B458F5DAC}"/>
              </a:ext>
            </a:extLst>
          </p:cNvPr>
          <p:cNvGraphicFramePr>
            <a:graphicFrameLocks noGrp="1"/>
          </p:cNvGraphicFramePr>
          <p:nvPr/>
        </p:nvGraphicFramePr>
        <p:xfrm>
          <a:off x="8512561" y="3185073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6CC4D2B-0381-411B-90DB-FD5A9ED91DA3}"/>
              </a:ext>
            </a:extLst>
          </p:cNvPr>
          <p:cNvGraphicFramePr>
            <a:graphicFrameLocks noGrp="1"/>
          </p:cNvGraphicFramePr>
          <p:nvPr/>
        </p:nvGraphicFramePr>
        <p:xfrm>
          <a:off x="9375102" y="3185073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37A351-17D0-42B3-9015-92531D95BA93}"/>
              </a:ext>
            </a:extLst>
          </p:cNvPr>
          <p:cNvSpPr/>
          <p:nvPr/>
        </p:nvSpPr>
        <p:spPr>
          <a:xfrm>
            <a:off x="8206703" y="2436828"/>
            <a:ext cx="2336798" cy="2184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A737-649A-4502-B946-EA1312CCA807}"/>
              </a:ext>
            </a:extLst>
          </p:cNvPr>
          <p:cNvSpPr txBox="1"/>
          <p:nvPr/>
        </p:nvSpPr>
        <p:spPr>
          <a:xfrm>
            <a:off x="2252131" y="2169213"/>
            <a:ext cx="107433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989631-10F5-4354-8699-01A3DD2FBEDD}"/>
              </a:ext>
            </a:extLst>
          </p:cNvPr>
          <p:cNvSpPr txBox="1"/>
          <p:nvPr/>
        </p:nvSpPr>
        <p:spPr>
          <a:xfrm>
            <a:off x="3603936" y="2169213"/>
            <a:ext cx="133722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문제집 </a:t>
            </a:r>
            <a:r>
              <a:rPr lang="en-US" altLang="ko-KR" b="1" dirty="0"/>
              <a:t>List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2364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문제집 리스트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25DEB732-5B74-4F08-9CD3-F1830404F634}"/>
              </a:ext>
            </a:extLst>
          </p:cNvPr>
          <p:cNvGraphicFramePr>
            <a:graphicFrameLocks noGrp="1"/>
          </p:cNvGraphicFramePr>
          <p:nvPr/>
        </p:nvGraphicFramePr>
        <p:xfrm>
          <a:off x="2090716" y="2815740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3806">
                  <a:extLst>
                    <a:ext uri="{9D8B030D-6E8A-4147-A177-3AD203B41FA5}">
                      <a16:colId xmlns:a16="http://schemas.microsoft.com/office/drawing/2014/main" val="23114599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19095867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1524334350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697702048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3617588185"/>
                    </a:ext>
                  </a:extLst>
                </a:gridCol>
                <a:gridCol w="1813874">
                  <a:extLst>
                    <a:ext uri="{9D8B030D-6E8A-4147-A177-3AD203B41FA5}">
                      <a16:colId xmlns:a16="http://schemas.microsoft.com/office/drawing/2014/main" val="2239625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조회수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10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47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32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555968"/>
                  </a:ext>
                </a:extLst>
              </a:tr>
            </a:tbl>
          </a:graphicData>
        </a:graphic>
      </p:graphicFrame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7EDA7C65-1CCE-42B9-A39F-E31B458F5DAC}"/>
              </a:ext>
            </a:extLst>
          </p:cNvPr>
          <p:cNvGraphicFramePr>
            <a:graphicFrameLocks noGrp="1"/>
          </p:cNvGraphicFramePr>
          <p:nvPr/>
        </p:nvGraphicFramePr>
        <p:xfrm>
          <a:off x="8512561" y="3185073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6CC4D2B-0381-411B-90DB-FD5A9ED91DA3}"/>
              </a:ext>
            </a:extLst>
          </p:cNvPr>
          <p:cNvGraphicFramePr>
            <a:graphicFrameLocks noGrp="1"/>
          </p:cNvGraphicFramePr>
          <p:nvPr/>
        </p:nvGraphicFramePr>
        <p:xfrm>
          <a:off x="9375102" y="3185073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37A351-17D0-42B3-9015-92531D95BA93}"/>
              </a:ext>
            </a:extLst>
          </p:cNvPr>
          <p:cNvSpPr/>
          <p:nvPr/>
        </p:nvSpPr>
        <p:spPr>
          <a:xfrm>
            <a:off x="8206703" y="2436828"/>
            <a:ext cx="2336798" cy="2184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A737-649A-4502-B946-EA1312CCA807}"/>
              </a:ext>
            </a:extLst>
          </p:cNvPr>
          <p:cNvSpPr txBox="1"/>
          <p:nvPr/>
        </p:nvSpPr>
        <p:spPr>
          <a:xfrm>
            <a:off x="2252131" y="2169213"/>
            <a:ext cx="107433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989631-10F5-4354-8699-01A3DD2FBEDD}"/>
              </a:ext>
            </a:extLst>
          </p:cNvPr>
          <p:cNvSpPr txBox="1"/>
          <p:nvPr/>
        </p:nvSpPr>
        <p:spPr>
          <a:xfrm>
            <a:off x="3603936" y="2169213"/>
            <a:ext cx="133722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문제집 </a:t>
            </a:r>
            <a:r>
              <a:rPr lang="en-US" altLang="ko-KR" b="1" dirty="0"/>
              <a:t>List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8895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261C9F-D0F5-43EA-A9A5-9A5BA9DB0844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A530B3-AD82-4E9F-B0DB-11C702FCFC4F}"/>
              </a:ext>
            </a:extLst>
          </p:cNvPr>
          <p:cNvSpPr txBox="1"/>
          <p:nvPr/>
        </p:nvSpPr>
        <p:spPr>
          <a:xfrm>
            <a:off x="4066742" y="513745"/>
            <a:ext cx="4028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사용자가 설정한 타이틀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8526D-F0F5-453C-92E3-10575A51E4E3}"/>
              </a:ext>
            </a:extLst>
          </p:cNvPr>
          <p:cNvSpPr txBox="1"/>
          <p:nvPr/>
        </p:nvSpPr>
        <p:spPr>
          <a:xfrm>
            <a:off x="2565367" y="1621394"/>
            <a:ext cx="4665060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DB9C3246-8D90-4DE2-B3AF-B68568C91BC9}"/>
              </a:ext>
            </a:extLst>
          </p:cNvPr>
          <p:cNvGraphicFramePr>
            <a:graphicFrameLocks noGrp="1"/>
          </p:cNvGraphicFramePr>
          <p:nvPr/>
        </p:nvGraphicFramePr>
        <p:xfrm>
          <a:off x="7268920" y="1982829"/>
          <a:ext cx="26677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525014465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78672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62CE871-F31B-4118-91D3-B841931D3BD1}"/>
              </a:ext>
            </a:extLst>
          </p:cNvPr>
          <p:cNvSpPr/>
          <p:nvPr/>
        </p:nvSpPr>
        <p:spPr>
          <a:xfrm rot="16200000">
            <a:off x="5684367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2185A30-60BB-4A5D-BF9E-51E76D17D526}"/>
              </a:ext>
            </a:extLst>
          </p:cNvPr>
          <p:cNvSpPr/>
          <p:nvPr/>
        </p:nvSpPr>
        <p:spPr>
          <a:xfrm rot="5400000">
            <a:off x="6242119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BD219C-6A9C-4657-A932-78374FD2BDA3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문제풀기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객관식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BF340-85B3-4AE2-8015-B0E124170EF3}"/>
              </a:ext>
            </a:extLst>
          </p:cNvPr>
          <p:cNvSpPr txBox="1"/>
          <p:nvPr/>
        </p:nvSpPr>
        <p:spPr>
          <a:xfrm>
            <a:off x="7192678" y="5443406"/>
            <a:ext cx="1733167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수정 요청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3D636-EB9B-4D33-971B-C37AC89477EC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8A728-48EC-45AF-87BB-CD43D7AA93AF}"/>
              </a:ext>
            </a:extLst>
          </p:cNvPr>
          <p:cNvSpPr txBox="1"/>
          <p:nvPr/>
        </p:nvSpPr>
        <p:spPr>
          <a:xfrm>
            <a:off x="4751883" y="1555395"/>
            <a:ext cx="4076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en-US" altLang="ko-KR" sz="1200" dirty="0"/>
              <a:t>Alert </a:t>
            </a:r>
            <a:r>
              <a:rPr lang="ko-KR" altLang="en-US" sz="1200" dirty="0"/>
              <a:t>창으로 데이터 전부 </a:t>
            </a:r>
            <a:r>
              <a:rPr lang="ko-KR" altLang="en-US" sz="1200" dirty="0" err="1"/>
              <a:t>삭데된다고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경고보내기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FA8E55-4780-46C9-8B62-05E174E4128D}"/>
              </a:ext>
            </a:extLst>
          </p:cNvPr>
          <p:cNvSpPr/>
          <p:nvPr/>
        </p:nvSpPr>
        <p:spPr>
          <a:xfrm>
            <a:off x="-2570072" y="4645068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초기화면으로 이동시 데이터가 삭제될 수 있습니다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이동하시겠습니까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003B1E-B3C2-492E-9C73-8AA4CB7D72C9}"/>
              </a:ext>
            </a:extLst>
          </p:cNvPr>
          <p:cNvSpPr txBox="1"/>
          <p:nvPr/>
        </p:nvSpPr>
        <p:spPr>
          <a:xfrm>
            <a:off x="-817951" y="6635687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67555D-8E6E-4387-8711-0FDA4854F9E4}"/>
              </a:ext>
            </a:extLst>
          </p:cNvPr>
          <p:cNvSpPr txBox="1"/>
          <p:nvPr/>
        </p:nvSpPr>
        <p:spPr>
          <a:xfrm>
            <a:off x="268749" y="6626448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65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261C9F-D0F5-43EA-A9A5-9A5BA9DB0844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A530B3-AD82-4E9F-B0DB-11C702FCFC4F}"/>
              </a:ext>
            </a:extLst>
          </p:cNvPr>
          <p:cNvSpPr txBox="1"/>
          <p:nvPr/>
        </p:nvSpPr>
        <p:spPr>
          <a:xfrm>
            <a:off x="4066742" y="513745"/>
            <a:ext cx="4028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사용자가 설정한 타이틀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8526D-F0F5-453C-92E3-10575A51E4E3}"/>
              </a:ext>
            </a:extLst>
          </p:cNvPr>
          <p:cNvSpPr txBox="1"/>
          <p:nvPr/>
        </p:nvSpPr>
        <p:spPr>
          <a:xfrm>
            <a:off x="2565367" y="1621394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___________________________________________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DB9C3246-8D90-4DE2-B3AF-B68568C91BC9}"/>
              </a:ext>
            </a:extLst>
          </p:cNvPr>
          <p:cNvGraphicFramePr>
            <a:graphicFrameLocks noGrp="1"/>
          </p:cNvGraphicFramePr>
          <p:nvPr/>
        </p:nvGraphicFramePr>
        <p:xfrm>
          <a:off x="7268920" y="1982829"/>
          <a:ext cx="26677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525014465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78672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62CE871-F31B-4118-91D3-B841931D3BD1}"/>
              </a:ext>
            </a:extLst>
          </p:cNvPr>
          <p:cNvSpPr/>
          <p:nvPr/>
        </p:nvSpPr>
        <p:spPr>
          <a:xfrm rot="16200000">
            <a:off x="5684367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2185A30-60BB-4A5D-BF9E-51E76D17D526}"/>
              </a:ext>
            </a:extLst>
          </p:cNvPr>
          <p:cNvSpPr/>
          <p:nvPr/>
        </p:nvSpPr>
        <p:spPr>
          <a:xfrm rot="5400000">
            <a:off x="6242119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0BF1557-318D-471A-BC80-38EF96C3CA79}"/>
              </a:ext>
            </a:extLst>
          </p:cNvPr>
          <p:cNvSpPr/>
          <p:nvPr/>
        </p:nvSpPr>
        <p:spPr>
          <a:xfrm>
            <a:off x="2826728" y="2471774"/>
            <a:ext cx="4242049" cy="24777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1EA47-278D-4989-8CC6-751BC9067EF0}"/>
              </a:ext>
            </a:extLst>
          </p:cNvPr>
          <p:cNvSpPr txBox="1"/>
          <p:nvPr/>
        </p:nvSpPr>
        <p:spPr>
          <a:xfrm>
            <a:off x="426242" y="405849"/>
            <a:ext cx="166447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문제풀기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서술형 </a:t>
            </a:r>
            <a:r>
              <a:rPr lang="en-US" altLang="ko-KR" dirty="0"/>
              <a:t>&amp; </a:t>
            </a:r>
            <a:r>
              <a:rPr lang="ko-KR" altLang="en-US" dirty="0"/>
              <a:t>단답형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3A6E1-A0B7-4114-91E5-6920122B4B01}"/>
              </a:ext>
            </a:extLst>
          </p:cNvPr>
          <p:cNvSpPr txBox="1"/>
          <p:nvPr/>
        </p:nvSpPr>
        <p:spPr>
          <a:xfrm>
            <a:off x="8481272" y="5528821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문제제출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9E7B2-997D-4EB1-A64C-E7171E7B84B4}"/>
              </a:ext>
            </a:extLst>
          </p:cNvPr>
          <p:cNvSpPr txBox="1"/>
          <p:nvPr/>
        </p:nvSpPr>
        <p:spPr>
          <a:xfrm>
            <a:off x="6588057" y="5528821"/>
            <a:ext cx="1733167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 수정 요청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E838AF-B8F5-4011-814F-28DC90DA1607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돌아가기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239345-B17D-48CC-A007-E92981672480}"/>
              </a:ext>
            </a:extLst>
          </p:cNvPr>
          <p:cNvSpPr/>
          <p:nvPr/>
        </p:nvSpPr>
        <p:spPr>
          <a:xfrm>
            <a:off x="-2570072" y="4645068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문제 제출 하시겠습니까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76BD40-45F8-441E-8CD9-409B2CB05DD1}"/>
              </a:ext>
            </a:extLst>
          </p:cNvPr>
          <p:cNvSpPr txBox="1"/>
          <p:nvPr/>
        </p:nvSpPr>
        <p:spPr>
          <a:xfrm>
            <a:off x="-817951" y="6635687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0F9A77-61BA-4301-B5EA-E74AA1529360}"/>
              </a:ext>
            </a:extLst>
          </p:cNvPr>
          <p:cNvSpPr txBox="1"/>
          <p:nvPr/>
        </p:nvSpPr>
        <p:spPr>
          <a:xfrm>
            <a:off x="268749" y="6626448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71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정답 </a:t>
            </a:r>
            <a:endParaRPr lang="en-US" altLang="ko-KR" dirty="0"/>
          </a:p>
          <a:p>
            <a:r>
              <a:rPr lang="ko-KR" altLang="en-US" dirty="0"/>
              <a:t>화면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FA48F-E81E-43B5-9699-9D41CC2A4F76}"/>
              </a:ext>
            </a:extLst>
          </p:cNvPr>
          <p:cNvSpPr txBox="1"/>
          <p:nvPr/>
        </p:nvSpPr>
        <p:spPr>
          <a:xfrm>
            <a:off x="5359562" y="2275840"/>
            <a:ext cx="1443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00 </a:t>
            </a:r>
            <a:r>
              <a:rPr lang="ko-KR" altLang="en-US" sz="4000" dirty="0"/>
              <a:t>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DB8FE-61E4-47B0-877F-2367E9B96893}"/>
              </a:ext>
            </a:extLst>
          </p:cNvPr>
          <p:cNvSpPr txBox="1"/>
          <p:nvPr/>
        </p:nvSpPr>
        <p:spPr>
          <a:xfrm>
            <a:off x="3342640" y="3586480"/>
            <a:ext cx="5250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틀린문제</a:t>
            </a:r>
            <a:r>
              <a:rPr lang="en-US" altLang="ko-KR" dirty="0"/>
              <a:t>: _________________________________________</a:t>
            </a:r>
          </a:p>
          <a:p>
            <a:endParaRPr lang="en-US" altLang="ko-KR" dirty="0"/>
          </a:p>
          <a:p>
            <a:r>
              <a:rPr lang="ko-KR" altLang="en-US" dirty="0" err="1"/>
              <a:t>맞은문제</a:t>
            </a:r>
            <a:r>
              <a:rPr lang="en-US" altLang="ko-KR" dirty="0"/>
              <a:t>: _________________________________________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9BDEC0-708C-4D41-B10B-D413643E03D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답안요청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704822-242F-4A9E-992C-0475E8E33307}"/>
              </a:ext>
            </a:extLst>
          </p:cNvPr>
          <p:cNvSpPr txBox="1"/>
          <p:nvPr/>
        </p:nvSpPr>
        <p:spPr>
          <a:xfrm>
            <a:off x="846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91E82887-19F8-4072-9473-14708221BCEB}"/>
              </a:ext>
            </a:extLst>
          </p:cNvPr>
          <p:cNvSpPr/>
          <p:nvPr/>
        </p:nvSpPr>
        <p:spPr>
          <a:xfrm>
            <a:off x="4866640" y="538956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별: 꼭짓점 5개 13">
            <a:extLst>
              <a:ext uri="{FF2B5EF4-FFF2-40B4-BE49-F238E27FC236}">
                <a16:creationId xmlns:a16="http://schemas.microsoft.com/office/drawing/2014/main" id="{D0F2CDFE-B2C8-405A-B890-D5B17593DF3E}"/>
              </a:ext>
            </a:extLst>
          </p:cNvPr>
          <p:cNvSpPr/>
          <p:nvPr/>
        </p:nvSpPr>
        <p:spPr>
          <a:xfrm>
            <a:off x="5334000" y="538956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5B8F3297-B335-4FF1-BE0E-B2C839D89686}"/>
              </a:ext>
            </a:extLst>
          </p:cNvPr>
          <p:cNvSpPr/>
          <p:nvPr/>
        </p:nvSpPr>
        <p:spPr>
          <a:xfrm>
            <a:off x="5770880" y="538956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865C9D0E-8F34-4D2B-AF82-2331FDE263C0}"/>
              </a:ext>
            </a:extLst>
          </p:cNvPr>
          <p:cNvSpPr/>
          <p:nvPr/>
        </p:nvSpPr>
        <p:spPr>
          <a:xfrm>
            <a:off x="6238240" y="536924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별: 꼭짓점 5개 17">
            <a:extLst>
              <a:ext uri="{FF2B5EF4-FFF2-40B4-BE49-F238E27FC236}">
                <a16:creationId xmlns:a16="http://schemas.microsoft.com/office/drawing/2014/main" id="{7E3AD221-869E-41BD-A8E1-AC6F41AE8377}"/>
              </a:ext>
            </a:extLst>
          </p:cNvPr>
          <p:cNvSpPr/>
          <p:nvPr/>
        </p:nvSpPr>
        <p:spPr>
          <a:xfrm>
            <a:off x="4358640" y="538956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7BA1A5-B2DE-48BE-A86E-3FCD2478D122}"/>
              </a:ext>
            </a:extLst>
          </p:cNvPr>
          <p:cNvSpPr txBox="1"/>
          <p:nvPr/>
        </p:nvSpPr>
        <p:spPr>
          <a:xfrm>
            <a:off x="2655955" y="5400941"/>
            <a:ext cx="1569660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문제평점등록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CC09D7-A3B9-43F2-9B70-69DCB62C75E8}"/>
              </a:ext>
            </a:extLst>
          </p:cNvPr>
          <p:cNvSpPr/>
          <p:nvPr/>
        </p:nvSpPr>
        <p:spPr>
          <a:xfrm>
            <a:off x="8773118" y="2436828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평점등록을 </a:t>
            </a:r>
            <a:r>
              <a:rPr lang="ko-KR" altLang="en-US" sz="1600" dirty="0" err="1"/>
              <a:t>안하시겠습니까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6EDB56-E178-4056-84C9-22E45E56D08F}"/>
              </a:ext>
            </a:extLst>
          </p:cNvPr>
          <p:cNvSpPr txBox="1"/>
          <p:nvPr/>
        </p:nvSpPr>
        <p:spPr>
          <a:xfrm>
            <a:off x="10525239" y="4427447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07D813-CE79-480E-83E8-EB586A0C31C1}"/>
              </a:ext>
            </a:extLst>
          </p:cNvPr>
          <p:cNvSpPr txBox="1"/>
          <p:nvPr/>
        </p:nvSpPr>
        <p:spPr>
          <a:xfrm>
            <a:off x="11611939" y="4418208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42454A-FA48-4E61-ADBA-DFAF603BB9E1}"/>
              </a:ext>
            </a:extLst>
          </p:cNvPr>
          <p:cNvSpPr/>
          <p:nvPr/>
        </p:nvSpPr>
        <p:spPr>
          <a:xfrm>
            <a:off x="-2570072" y="4645068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평점등록이 완료되었습니다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B2C683-0E16-466E-96C9-F3EF0B5253E2}"/>
              </a:ext>
            </a:extLst>
          </p:cNvPr>
          <p:cNvSpPr txBox="1"/>
          <p:nvPr/>
        </p:nvSpPr>
        <p:spPr>
          <a:xfrm>
            <a:off x="-219370" y="6537302"/>
            <a:ext cx="646331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08021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 </a:t>
            </a:r>
            <a:endParaRPr lang="en-US" altLang="ko-KR" dirty="0"/>
          </a:p>
          <a:p>
            <a:r>
              <a:rPr lang="ko-KR" altLang="en-US" dirty="0"/>
              <a:t>객관식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61599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DCD53-2164-4873-9B2E-B637B2543DCB}"/>
              </a:ext>
            </a:extLst>
          </p:cNvPr>
          <p:cNvSpPr txBox="1"/>
          <p:nvPr/>
        </p:nvSpPr>
        <p:spPr>
          <a:xfrm>
            <a:off x="2409838" y="2269132"/>
            <a:ext cx="4665060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2530278" y="1979630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3527881" y="1975866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0C7DBF5D-0EA8-4461-AACD-A5A8AFD22C3C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986FFA08-A48C-4406-8C63-F960AD188E03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EE352111-75A7-4C07-A2EB-75D86D188A25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815A2809-A438-4B5D-8A5A-0C3023953DF3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E7A29699-6EE6-447C-9A15-FCC2242FE995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1B70FA7-C8D9-4D9E-83E8-7967FC705483}"/>
              </a:ext>
            </a:extLst>
          </p:cNvPr>
          <p:cNvSpPr/>
          <p:nvPr/>
        </p:nvSpPr>
        <p:spPr>
          <a:xfrm>
            <a:off x="2678799" y="623532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6FBAEC-B3D9-43C9-9402-FB29AC96E6A4}"/>
              </a:ext>
            </a:extLst>
          </p:cNvPr>
          <p:cNvSpPr txBox="1"/>
          <p:nvPr/>
        </p:nvSpPr>
        <p:spPr>
          <a:xfrm>
            <a:off x="2332857" y="5531210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21B597-C741-48ED-B62B-40A35D6A9D61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C4401E-08F7-47AA-9C64-BF966658BF5B}"/>
              </a:ext>
            </a:extLst>
          </p:cNvPr>
          <p:cNvSpPr/>
          <p:nvPr/>
        </p:nvSpPr>
        <p:spPr>
          <a:xfrm>
            <a:off x="10202435" y="-172029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초기화면으로 이동시 데이터가 삭제될 수 있습니다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이동하시겠습니까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D779C-D6E9-433A-81BE-0BB83EBBDAA1}"/>
              </a:ext>
            </a:extLst>
          </p:cNvPr>
          <p:cNvSpPr txBox="1"/>
          <p:nvPr/>
        </p:nvSpPr>
        <p:spPr>
          <a:xfrm>
            <a:off x="11954556" y="1818590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B9A444-8A3D-460B-971E-A2150A6CD26C}"/>
              </a:ext>
            </a:extLst>
          </p:cNvPr>
          <p:cNvSpPr txBox="1"/>
          <p:nvPr/>
        </p:nvSpPr>
        <p:spPr>
          <a:xfrm>
            <a:off x="13041256" y="1809351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40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</a:t>
            </a:r>
            <a:endParaRPr lang="en-US" altLang="ko-KR" dirty="0"/>
          </a:p>
          <a:p>
            <a:r>
              <a:rPr lang="ko-KR" altLang="en-US" dirty="0"/>
              <a:t>주관식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03151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3647236" y="1982154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___________________________________________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05010A-827A-4848-AA2D-9BF3ED5E4263}"/>
              </a:ext>
            </a:extLst>
          </p:cNvPr>
          <p:cNvSpPr/>
          <p:nvPr/>
        </p:nvSpPr>
        <p:spPr>
          <a:xfrm>
            <a:off x="2651052" y="3544500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6BC9A-C194-40C5-B9F7-0CC3B2CBB066}"/>
              </a:ext>
            </a:extLst>
          </p:cNvPr>
          <p:cNvSpPr txBox="1"/>
          <p:nvPr/>
        </p:nvSpPr>
        <p:spPr>
          <a:xfrm>
            <a:off x="2361633" y="2839637"/>
            <a:ext cx="235833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예상 답안 주관식 답 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3B3CD9-E808-4E09-9C56-B022B675F455}"/>
              </a:ext>
            </a:extLst>
          </p:cNvPr>
          <p:cNvSpPr txBox="1"/>
          <p:nvPr/>
        </p:nvSpPr>
        <p:spPr>
          <a:xfrm>
            <a:off x="2681397" y="3690993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E74CC3-F4E8-46DB-B3A0-0FC6659D0B9C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DA931BD8-DBD6-43FF-9CFC-7DB8F914422E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DC49D1D6-3ACE-4B89-BABA-9446C28358A5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97DE94-3905-43CF-BFF3-E5755F559E36}"/>
              </a:ext>
            </a:extLst>
          </p:cNvPr>
          <p:cNvSpPr/>
          <p:nvPr/>
        </p:nvSpPr>
        <p:spPr>
          <a:xfrm>
            <a:off x="2651052" y="498536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9048AE-E9A8-4130-A778-EEDD69BA074C}"/>
              </a:ext>
            </a:extLst>
          </p:cNvPr>
          <p:cNvSpPr txBox="1"/>
          <p:nvPr/>
        </p:nvSpPr>
        <p:spPr>
          <a:xfrm>
            <a:off x="2327886" y="4381629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D57B8-600C-47AD-9E72-F2FB46F9319F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575FA962-1812-475C-9EF4-392B31CCE909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9D927F3B-D40D-4EEA-BF7F-09579A7C9579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78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500</Words>
  <Application>Microsoft Office PowerPoint</Application>
  <PresentationFormat>와이드스크린</PresentationFormat>
  <Paragraphs>279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이아영</dc:creator>
  <cp:lastModifiedBy>park sangwoo</cp:lastModifiedBy>
  <cp:revision>28</cp:revision>
  <dcterms:created xsi:type="dcterms:W3CDTF">2020-12-10T09:19:02Z</dcterms:created>
  <dcterms:modified xsi:type="dcterms:W3CDTF">2020-12-22T15:30:21Z</dcterms:modified>
</cp:coreProperties>
</file>