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14D"/>
    <a:srgbClr val="A0F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33" d="100"/>
          <a:sy n="33" d="100"/>
        </p:scale>
        <p:origin x="196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3418-D1EE-4099-AFA9-99A7C915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A04D8-F584-43E9-8711-3C8BC5A3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F75D6-468B-4CDE-BE81-37FAF8D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8B9AF-42C1-4E3E-8F9A-2C67D35A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3EC62-AE4E-4ED6-B8DF-552178A4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FC564-6977-4E2C-A1D4-FB66429B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2B8D0-EF53-42F3-90FC-16F709A82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364F3-4E2F-4794-8F5C-A5E87C3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212B0-AC47-4D5D-8D9A-F150CD3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AC7C0-CCA9-4176-A324-AA526C84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7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A3C3CC-19C0-40F8-A33E-D9179C9C4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8DFD6-B733-4613-9409-C9FF5FD7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85182-6C59-41DE-9FD4-784BED59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5F25-3F57-4745-A92D-6EE5605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12E48-AF50-4076-9994-D811CB6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E8108-9675-4D8C-B413-1D560D68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53930-9E40-4CFF-A23B-11DE0749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EC09C-903F-41E8-BB81-08D8433C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EE6CE-BC64-4714-8A7C-282622E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03528-DAC7-466F-AA17-707B33B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935C1-5751-4B1D-B1A8-FACB543A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BC44D-38FA-4150-9085-99001124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414D0-D60D-4A66-9143-25A545EF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4FCAD-A5B6-40AD-AA18-A77EA97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978B3-FDED-4FB2-A8CE-5A6C0B9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9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3160C-D160-49B5-A1E9-2DB4881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25600-F632-4916-A15A-19D80DE5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0C056-4BB5-4CB4-ADDC-548E324F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1DD54-E016-494A-B6E9-3B2A3235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0D1BE-7E51-48BD-9946-F0472F1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B4F11-2534-408A-BACD-A05F7D9F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C6ED-73B0-4185-AD49-FF139A2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09ACE-E678-420E-AA4C-EED5B2E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CE8DD-77FB-4114-9A34-71544D889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7042C-2D7D-451D-A1EB-0568622D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12175-C5FD-462F-B150-AC047A28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DD4D6C-A15D-48B5-8116-5FF5A1E5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6BC24-FB00-40F0-8465-2F06C602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8D4CCD-777F-4C28-903C-93F2DF63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1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8697-65C2-4650-BEEB-FFC431B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4F94FB-C7CD-487B-8DEE-867F9F3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FBDC0-9BD8-4072-B67E-24A1F5B0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BDEF0-CC17-46D3-BD03-855EB362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F5F35F-0BAF-44E7-9BC0-1DED3A4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F64A47-4883-4803-990C-CA47C5A1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A3E3D-02B1-4704-ACB5-11E4EDF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4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76780-3447-4ADC-8911-8A319078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6A2A7-E428-4299-8374-36A28677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F38A2-5518-4446-9DBE-04839DD5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893B2-8538-42D4-9108-629B4E5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FD64A-965E-408A-8EAA-5F748700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47E82-B699-4743-A075-47F8BEF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D0FA3-5B35-4286-BEBC-41DFF294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CE560E-B0BC-4E02-ACA2-12B5DB329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57ECC-8D37-4A88-9445-B5CB72C44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2E24D-32F1-4E73-8B1B-BDFB224C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8D619-0528-47AD-BE90-82919948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0C78A-9B0D-44A8-8183-980754B2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DB9D4-28B9-4A67-BE05-7DC5101B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51212-074C-4CAF-9410-526F1A93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4964F-97E2-411E-ABB0-328E26BF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258E-658D-434A-871E-E3700091433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9C6E5-8D54-4BBB-B3BF-0B6D33C90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D27DE-1925-4286-9887-0A8468DB7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7ACF-925D-439E-A850-48BCAD92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8069F6-FB6E-4BDE-8EA1-82771162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63" y="183628"/>
            <a:ext cx="3642360" cy="3642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36556-03CA-4012-AB8D-2414B63EB976}"/>
              </a:ext>
            </a:extLst>
          </p:cNvPr>
          <p:cNvSpPr txBox="1"/>
          <p:nvPr/>
        </p:nvSpPr>
        <p:spPr>
          <a:xfrm>
            <a:off x="4646756" y="3966519"/>
            <a:ext cx="312457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SSAFY</a:t>
            </a:r>
            <a:r>
              <a:rPr lang="ko-KR" altLang="en-US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 </a:t>
            </a:r>
            <a:r>
              <a:rPr lang="en-US" altLang="ko-KR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Mini Project</a:t>
            </a:r>
          </a:p>
          <a:p>
            <a:pPr algn="ctr"/>
            <a:endParaRPr lang="en-US" altLang="ko-KR" b="1" dirty="0">
              <a:solidFill>
                <a:srgbClr val="03414D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  <a:p>
            <a:pPr algn="ctr"/>
            <a:r>
              <a:rPr lang="en-US" altLang="ko-KR" sz="2800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-Hello Problem-</a:t>
            </a:r>
          </a:p>
          <a:p>
            <a:pPr algn="ctr"/>
            <a:endParaRPr lang="en-US" altLang="ko-KR" b="1" dirty="0">
              <a:solidFill>
                <a:srgbClr val="03414D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  <a:p>
            <a:pPr algn="ctr"/>
            <a:endParaRPr lang="en-US" altLang="ko-KR" b="1" dirty="0">
              <a:solidFill>
                <a:srgbClr val="03414D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  <a:p>
            <a:pPr algn="ctr"/>
            <a:r>
              <a:rPr lang="en-US" altLang="ko-KR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Web</a:t>
            </a:r>
            <a:r>
              <a:rPr lang="ko-KR" altLang="en-US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 </a:t>
            </a:r>
            <a:r>
              <a:rPr lang="en-US" altLang="ko-KR" b="1" dirty="0">
                <a:solidFill>
                  <a:srgbClr val="03414D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Mock-up</a:t>
            </a:r>
            <a:endParaRPr lang="ko-KR" altLang="en-US" b="1" dirty="0">
              <a:solidFill>
                <a:srgbClr val="03414D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3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D753-0A98-4C3E-B1F4-CDE26CB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2" y="303342"/>
            <a:ext cx="4030362" cy="524561"/>
          </a:xfrm>
        </p:spPr>
        <p:txBody>
          <a:bodyPr>
            <a:no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73FB-5D52-4744-B56D-8DE4E3BE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6822" cy="1136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236CCB-846F-4AF4-B081-AD2C0A39A6E9}"/>
              </a:ext>
            </a:extLst>
          </p:cNvPr>
          <p:cNvSpPr/>
          <p:nvPr/>
        </p:nvSpPr>
        <p:spPr>
          <a:xfrm>
            <a:off x="864972" y="1031188"/>
            <a:ext cx="10441459" cy="552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EC8A23-2998-4266-B408-2988117A6D55}"/>
              </a:ext>
            </a:extLst>
          </p:cNvPr>
          <p:cNvSpPr txBox="1">
            <a:spLocks/>
          </p:cNvSpPr>
          <p:nvPr/>
        </p:nvSpPr>
        <p:spPr>
          <a:xfrm>
            <a:off x="5527589" y="768907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60F9AC-5AE6-4E12-B8DC-3E0057EFD9E8}"/>
              </a:ext>
            </a:extLst>
          </p:cNvPr>
          <p:cNvSpPr txBox="1">
            <a:spLocks/>
          </p:cNvSpPr>
          <p:nvPr/>
        </p:nvSpPr>
        <p:spPr>
          <a:xfrm>
            <a:off x="7253416" y="858627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E2463-F50A-4523-9D31-D74C91C92106}"/>
              </a:ext>
            </a:extLst>
          </p:cNvPr>
          <p:cNvSpPr/>
          <p:nvPr/>
        </p:nvSpPr>
        <p:spPr>
          <a:xfrm>
            <a:off x="885569" y="1101460"/>
            <a:ext cx="1030965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4FF94-5F02-4A1B-9069-0CE71716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" y="1054206"/>
            <a:ext cx="624017" cy="6240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E9D64-7062-4A82-B500-D32B112CFB64}"/>
              </a:ext>
            </a:extLst>
          </p:cNvPr>
          <p:cNvSpPr/>
          <p:nvPr/>
        </p:nvSpPr>
        <p:spPr>
          <a:xfrm>
            <a:off x="960740" y="5756540"/>
            <a:ext cx="10234481" cy="69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0262CD3-B968-4BE5-98FE-A66181C18042}"/>
              </a:ext>
            </a:extLst>
          </p:cNvPr>
          <p:cNvSpPr txBox="1">
            <a:spLocks/>
          </p:cNvSpPr>
          <p:nvPr/>
        </p:nvSpPr>
        <p:spPr>
          <a:xfrm>
            <a:off x="5008605" y="5494259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8C5F6C-F53B-4167-B5BC-86FC23600A63}"/>
              </a:ext>
            </a:extLst>
          </p:cNvPr>
          <p:cNvSpPr/>
          <p:nvPr/>
        </p:nvSpPr>
        <p:spPr>
          <a:xfrm>
            <a:off x="9953367" y="5128033"/>
            <a:ext cx="124803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01EC0E2-81E5-4921-A887-6CF39C15AC95}"/>
              </a:ext>
            </a:extLst>
          </p:cNvPr>
          <p:cNvSpPr txBox="1">
            <a:spLocks/>
          </p:cNvSpPr>
          <p:nvPr/>
        </p:nvSpPr>
        <p:spPr>
          <a:xfrm>
            <a:off x="9953367" y="4859098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이동하는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699A26-B229-4876-8B03-A03FC62C7CF6}"/>
              </a:ext>
            </a:extLst>
          </p:cNvPr>
          <p:cNvSpPr/>
          <p:nvPr/>
        </p:nvSpPr>
        <p:spPr>
          <a:xfrm>
            <a:off x="5170273" y="1363740"/>
            <a:ext cx="1851454" cy="2958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D144DC1-6DCB-4BE2-B3EB-6D191D62AFD2}"/>
              </a:ext>
            </a:extLst>
          </p:cNvPr>
          <p:cNvSpPr txBox="1">
            <a:spLocks/>
          </p:cNvSpPr>
          <p:nvPr/>
        </p:nvSpPr>
        <p:spPr>
          <a:xfrm>
            <a:off x="6309154" y="2458553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반응형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7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D753-0A98-4C3E-B1F4-CDE26CB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2" y="303342"/>
            <a:ext cx="4030362" cy="524561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73FB-5D52-4744-B56D-8DE4E3BE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6822" cy="1136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236CCB-846F-4AF4-B081-AD2C0A39A6E9}"/>
              </a:ext>
            </a:extLst>
          </p:cNvPr>
          <p:cNvSpPr/>
          <p:nvPr/>
        </p:nvSpPr>
        <p:spPr>
          <a:xfrm>
            <a:off x="864972" y="1031188"/>
            <a:ext cx="10441459" cy="552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EC8A23-2998-4266-B408-2988117A6D55}"/>
              </a:ext>
            </a:extLst>
          </p:cNvPr>
          <p:cNvSpPr txBox="1">
            <a:spLocks/>
          </p:cNvSpPr>
          <p:nvPr/>
        </p:nvSpPr>
        <p:spPr>
          <a:xfrm>
            <a:off x="5527589" y="768907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60F9AC-5AE6-4E12-B8DC-3E0057EFD9E8}"/>
              </a:ext>
            </a:extLst>
          </p:cNvPr>
          <p:cNvSpPr txBox="1">
            <a:spLocks/>
          </p:cNvSpPr>
          <p:nvPr/>
        </p:nvSpPr>
        <p:spPr>
          <a:xfrm>
            <a:off x="7253416" y="858627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E2463-F50A-4523-9D31-D74C91C92106}"/>
              </a:ext>
            </a:extLst>
          </p:cNvPr>
          <p:cNvSpPr/>
          <p:nvPr/>
        </p:nvSpPr>
        <p:spPr>
          <a:xfrm>
            <a:off x="885569" y="1101460"/>
            <a:ext cx="1030965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4FF94-5F02-4A1B-9069-0CE71716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" y="1054206"/>
            <a:ext cx="624017" cy="6240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E9D64-7062-4A82-B500-D32B112CFB64}"/>
              </a:ext>
            </a:extLst>
          </p:cNvPr>
          <p:cNvSpPr/>
          <p:nvPr/>
        </p:nvSpPr>
        <p:spPr>
          <a:xfrm>
            <a:off x="960740" y="5756540"/>
            <a:ext cx="10234481" cy="69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0262CD3-B968-4BE5-98FE-A66181C18042}"/>
              </a:ext>
            </a:extLst>
          </p:cNvPr>
          <p:cNvSpPr txBox="1">
            <a:spLocks/>
          </p:cNvSpPr>
          <p:nvPr/>
        </p:nvSpPr>
        <p:spPr>
          <a:xfrm>
            <a:off x="5008605" y="5494259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8C5F6C-F53B-4167-B5BC-86FC23600A63}"/>
              </a:ext>
            </a:extLst>
          </p:cNvPr>
          <p:cNvSpPr/>
          <p:nvPr/>
        </p:nvSpPr>
        <p:spPr>
          <a:xfrm>
            <a:off x="9953367" y="5128033"/>
            <a:ext cx="124803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01EC0E2-81E5-4921-A887-6CF39C15AC95}"/>
              </a:ext>
            </a:extLst>
          </p:cNvPr>
          <p:cNvSpPr txBox="1">
            <a:spLocks/>
          </p:cNvSpPr>
          <p:nvPr/>
        </p:nvSpPr>
        <p:spPr>
          <a:xfrm>
            <a:off x="9953367" y="4859098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이동하는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699A26-B229-4876-8B03-A03FC62C7CF6}"/>
              </a:ext>
            </a:extLst>
          </p:cNvPr>
          <p:cNvSpPr/>
          <p:nvPr/>
        </p:nvSpPr>
        <p:spPr>
          <a:xfrm>
            <a:off x="885569" y="1748495"/>
            <a:ext cx="10234481" cy="206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D144DC1-6DCB-4BE2-B3EB-6D191D62AFD2}"/>
              </a:ext>
            </a:extLst>
          </p:cNvPr>
          <p:cNvSpPr txBox="1">
            <a:spLocks/>
          </p:cNvSpPr>
          <p:nvPr/>
        </p:nvSpPr>
        <p:spPr>
          <a:xfrm>
            <a:off x="4284706" y="1496753"/>
            <a:ext cx="3511378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뭔가 열심히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공부해야할것같은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사진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34626F-B0BE-4BEF-B0B6-4B8CB78AE60A}"/>
              </a:ext>
            </a:extLst>
          </p:cNvPr>
          <p:cNvSpPr txBox="1">
            <a:spLocks/>
          </p:cNvSpPr>
          <p:nvPr/>
        </p:nvSpPr>
        <p:spPr>
          <a:xfrm>
            <a:off x="2269525" y="4340304"/>
            <a:ext cx="403036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96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D753-0A98-4C3E-B1F4-CDE26CB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2" y="303342"/>
            <a:ext cx="4030362" cy="524561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73FB-5D52-4744-B56D-8DE4E3BE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6822" cy="1136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236CCB-846F-4AF4-B081-AD2C0A39A6E9}"/>
              </a:ext>
            </a:extLst>
          </p:cNvPr>
          <p:cNvSpPr/>
          <p:nvPr/>
        </p:nvSpPr>
        <p:spPr>
          <a:xfrm>
            <a:off x="864972" y="1031188"/>
            <a:ext cx="10441459" cy="552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EC8A23-2998-4266-B408-2988117A6D55}"/>
              </a:ext>
            </a:extLst>
          </p:cNvPr>
          <p:cNvSpPr txBox="1">
            <a:spLocks/>
          </p:cNvSpPr>
          <p:nvPr/>
        </p:nvSpPr>
        <p:spPr>
          <a:xfrm>
            <a:off x="5527589" y="768907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60F9AC-5AE6-4E12-B8DC-3E0057EFD9E8}"/>
              </a:ext>
            </a:extLst>
          </p:cNvPr>
          <p:cNvSpPr txBox="1">
            <a:spLocks/>
          </p:cNvSpPr>
          <p:nvPr/>
        </p:nvSpPr>
        <p:spPr>
          <a:xfrm>
            <a:off x="7253416" y="858627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E2463-F50A-4523-9D31-D74C91C92106}"/>
              </a:ext>
            </a:extLst>
          </p:cNvPr>
          <p:cNvSpPr/>
          <p:nvPr/>
        </p:nvSpPr>
        <p:spPr>
          <a:xfrm>
            <a:off x="885569" y="1101460"/>
            <a:ext cx="1030965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4FF94-5F02-4A1B-9069-0CE71716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" y="1054206"/>
            <a:ext cx="624017" cy="6240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E9D64-7062-4A82-B500-D32B112CFB64}"/>
              </a:ext>
            </a:extLst>
          </p:cNvPr>
          <p:cNvSpPr/>
          <p:nvPr/>
        </p:nvSpPr>
        <p:spPr>
          <a:xfrm>
            <a:off x="960740" y="5756540"/>
            <a:ext cx="10234481" cy="69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0262CD3-B968-4BE5-98FE-A66181C18042}"/>
              </a:ext>
            </a:extLst>
          </p:cNvPr>
          <p:cNvSpPr txBox="1">
            <a:spLocks/>
          </p:cNvSpPr>
          <p:nvPr/>
        </p:nvSpPr>
        <p:spPr>
          <a:xfrm>
            <a:off x="5008605" y="5494259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8C5F6C-F53B-4167-B5BC-86FC23600A63}"/>
              </a:ext>
            </a:extLst>
          </p:cNvPr>
          <p:cNvSpPr/>
          <p:nvPr/>
        </p:nvSpPr>
        <p:spPr>
          <a:xfrm>
            <a:off x="9953367" y="5128033"/>
            <a:ext cx="1248033" cy="51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01EC0E2-81E5-4921-A887-6CF39C15AC95}"/>
              </a:ext>
            </a:extLst>
          </p:cNvPr>
          <p:cNvSpPr txBox="1">
            <a:spLocks/>
          </p:cNvSpPr>
          <p:nvPr/>
        </p:nvSpPr>
        <p:spPr>
          <a:xfrm>
            <a:off x="9953367" y="4859098"/>
            <a:ext cx="142514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이동하는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ED019F-4D48-4F27-80A7-13657196F8F5}"/>
              </a:ext>
            </a:extLst>
          </p:cNvPr>
          <p:cNvSpPr/>
          <p:nvPr/>
        </p:nvSpPr>
        <p:spPr>
          <a:xfrm>
            <a:off x="6649993" y="2292627"/>
            <a:ext cx="4139510" cy="227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E62E86-A6B3-4551-A03B-8591C49078CF}"/>
              </a:ext>
            </a:extLst>
          </p:cNvPr>
          <p:cNvSpPr/>
          <p:nvPr/>
        </p:nvSpPr>
        <p:spPr>
          <a:xfrm>
            <a:off x="1443684" y="2291041"/>
            <a:ext cx="4139510" cy="227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09A725A-79DF-4906-BB73-151E8ADC0DF2}"/>
              </a:ext>
            </a:extLst>
          </p:cNvPr>
          <p:cNvSpPr txBox="1">
            <a:spLocks/>
          </p:cNvSpPr>
          <p:nvPr/>
        </p:nvSpPr>
        <p:spPr>
          <a:xfrm>
            <a:off x="2945028" y="2054862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풀겠습니까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사진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8FB471C-BBDE-49B1-B2DA-2ED23DEB4CE1}"/>
              </a:ext>
            </a:extLst>
          </p:cNvPr>
          <p:cNvSpPr txBox="1">
            <a:spLocks/>
          </p:cNvSpPr>
          <p:nvPr/>
        </p:nvSpPr>
        <p:spPr>
          <a:xfrm>
            <a:off x="8151337" y="2054862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만들겠습니까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사진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9D9E56B-7D80-43C1-9C8F-BDD7A248E52F}"/>
              </a:ext>
            </a:extLst>
          </p:cNvPr>
          <p:cNvSpPr txBox="1">
            <a:spLocks/>
          </p:cNvSpPr>
          <p:nvPr/>
        </p:nvSpPr>
        <p:spPr>
          <a:xfrm>
            <a:off x="2244811" y="4847224"/>
            <a:ext cx="403036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8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D753-0A98-4C3E-B1F4-CDE26CB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2" y="303342"/>
            <a:ext cx="4030362" cy="524561"/>
          </a:xfrm>
        </p:spPr>
        <p:txBody>
          <a:bodyPr>
            <a:no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73FB-5D52-4744-B56D-8DE4E3BE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6822" cy="1136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236CCB-846F-4AF4-B081-AD2C0A39A6E9}"/>
              </a:ext>
            </a:extLst>
          </p:cNvPr>
          <p:cNvSpPr/>
          <p:nvPr/>
        </p:nvSpPr>
        <p:spPr>
          <a:xfrm>
            <a:off x="864972" y="1031188"/>
            <a:ext cx="10441459" cy="552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EC8A23-2998-4266-B408-2988117A6D55}"/>
              </a:ext>
            </a:extLst>
          </p:cNvPr>
          <p:cNvSpPr txBox="1">
            <a:spLocks/>
          </p:cNvSpPr>
          <p:nvPr/>
        </p:nvSpPr>
        <p:spPr>
          <a:xfrm>
            <a:off x="5527589" y="768907"/>
            <a:ext cx="1136822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B0831-5F18-42D5-9997-F85C0DA2C0E7}"/>
              </a:ext>
            </a:extLst>
          </p:cNvPr>
          <p:cNvSpPr/>
          <p:nvPr/>
        </p:nvSpPr>
        <p:spPr>
          <a:xfrm>
            <a:off x="1136821" y="1334530"/>
            <a:ext cx="9786551" cy="833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0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Gothic A1 Black</vt:lpstr>
      <vt:lpstr>맑은 고딕</vt:lpstr>
      <vt:lpstr>Arial</vt:lpstr>
      <vt:lpstr>Office 테마</vt:lpstr>
      <vt:lpstr>PowerPoint 프레젠테이션</vt:lpstr>
      <vt:lpstr>기본 페이지 구성</vt:lpstr>
      <vt:lpstr>Home 구성 1</vt:lpstr>
      <vt:lpstr>Home 구성 2</vt:lpstr>
      <vt:lpstr>회원가입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sangwoo</dc:creator>
  <cp:lastModifiedBy>park sangwoo</cp:lastModifiedBy>
  <cp:revision>4</cp:revision>
  <dcterms:created xsi:type="dcterms:W3CDTF">2020-10-14T12:25:00Z</dcterms:created>
  <dcterms:modified xsi:type="dcterms:W3CDTF">2020-10-14T13:14:00Z</dcterms:modified>
</cp:coreProperties>
</file>