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66" r:id="rId6"/>
    <p:sldId id="262" r:id="rId7"/>
    <p:sldId id="259" r:id="rId8"/>
    <p:sldId id="260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5E3A"/>
    <a:srgbClr val="0066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>
        <p:scale>
          <a:sx n="75" d="100"/>
          <a:sy n="75" d="100"/>
        </p:scale>
        <p:origin x="158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EAA6C-3BF2-4A8F-B94A-C1F68F109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AF169E-2AC1-414D-8C46-B643DF072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66C87-AB89-4331-BA38-E084B323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B8A7E6-1340-42D0-8D40-15F84CCA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F2F1B-3AB4-43A2-BA03-F9AC42BA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2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AF580-022E-4BA1-B520-7B7B0244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241BCD-FAF5-4033-A5E7-AF7F1E1A7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122C9-E809-4704-B54E-9B8D618F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FF8FF-EE4E-4123-85C2-43AFB6A3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7D8FD-0915-456B-970F-2D53B28B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32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BB5583-ECEF-4347-BAAE-AAC8CA643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913D71-92FB-45F5-A7A2-F7E49F96A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B1BFA-03CB-47AE-A64D-515AF3A8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1052D-14F4-4902-BEED-9D719AFA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B4DD3-CB96-4258-A80E-38F8509F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7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DDB1B-F5AD-441B-9242-386614BC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C33F3-E878-49FB-AE74-5B14288E9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B3920-DF80-4DB3-81B4-332A9E86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67057-0E25-482A-B75A-E9588FF3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7AD53-D34D-4A34-A3DE-5EAD80D0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4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9AD65-4536-4A88-9713-DC02278A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7DAC36-7D7B-484B-95BA-36A9DA1E8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E2212-576E-4298-8BA3-5435B73E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1322E-32CA-45C4-AD4A-5A24C20B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85837-463D-4E3A-960D-1BBF52D1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0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6CD56-8B32-4A84-9C91-5879E005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B1B37-9123-4FF3-A955-4F920638D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B82180-745D-4F9D-B119-564799C71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BAD7B-0EC8-40E1-A018-F271AC95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42FE6-31EA-46BB-A832-332A3CC0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69DB14-B631-40E2-9332-195FC061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4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F7610-FE88-4B06-ACB2-FEC3B5DD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281B23-9D24-43C2-B148-CAA4AE343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37FC41-09CC-40BD-9D49-4272E55E2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EBAECB-227A-47D3-82E5-5AAE33A2E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20E9EB-5268-458A-B63A-A01C881CE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31B618-6A65-4E54-8D07-DC84FE9E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E6B197-4BAC-4D68-B9A6-9FF2257E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2E91BA-196B-437F-A1C8-FF034755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E04E3-062C-472C-BA6A-137905BC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93E909-5E24-4136-BA1B-9C49EAC3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EB5CDD-638D-4655-A2F1-3A61DBA8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5B8705-AF7F-4774-BB4E-54241F3C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6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510DFE-939C-4EEA-8BD0-B6092935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D66D38-2B0F-4A4D-A87B-568D658A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178DA6-03F3-4589-8EFB-136E263E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48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A3801-6443-4F5B-88D9-41F4816D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34289-8374-46A5-8183-B9333DFF8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3C09B0-9F03-4F98-B641-D8EA98966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D7D35-2671-49BD-8CE1-99F0958A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817E30-4FAB-4E74-B1E0-2BB31B68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ECFBC3-D908-4FA5-9321-6BDDF107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9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E25D9-17CC-4F09-8187-E8BE02EA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D544BF-A8D5-49E6-AF11-612F91194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2880F-7721-4AE1-BEA3-ACA98547E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307DA-4427-4E1F-8859-E5284459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511B8-C531-40A9-9CDB-131CDE8750B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8C809-6F98-4132-B21B-17FB2CD0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169F6-707D-4179-80BB-0C9140B5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4E0DB-1029-4DF5-BC4C-F9B8A0BF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3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CA610DD-DC68-43DF-BFA1-A4867A351398}"/>
              </a:ext>
            </a:extLst>
          </p:cNvPr>
          <p:cNvSpPr/>
          <p:nvPr userDrawn="1"/>
        </p:nvSpPr>
        <p:spPr>
          <a:xfrm>
            <a:off x="0" y="687977"/>
            <a:ext cx="12192000" cy="6170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06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F37BDE-B2E1-48B2-B091-E8439281D90D}"/>
              </a:ext>
            </a:extLst>
          </p:cNvPr>
          <p:cNvSpPr txBox="1"/>
          <p:nvPr/>
        </p:nvSpPr>
        <p:spPr>
          <a:xfrm>
            <a:off x="1297577" y="132412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생성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B0028-D0CF-405E-A531-E45EB63ACD7E}"/>
              </a:ext>
            </a:extLst>
          </p:cNvPr>
          <p:cNvSpPr/>
          <p:nvPr/>
        </p:nvSpPr>
        <p:spPr>
          <a:xfrm>
            <a:off x="1297577" y="1938072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9DC2DA-2C2B-4B19-92FE-980B4818261E}"/>
              </a:ext>
            </a:extLst>
          </p:cNvPr>
          <p:cNvSpPr/>
          <p:nvPr/>
        </p:nvSpPr>
        <p:spPr>
          <a:xfrm>
            <a:off x="5044440" y="4471112"/>
            <a:ext cx="680168" cy="300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생성 </a:t>
            </a: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86F05277-67A9-4AC2-AE3B-41E89E8A8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37075"/>
              </p:ext>
            </p:extLst>
          </p:nvPr>
        </p:nvGraphicFramePr>
        <p:xfrm>
          <a:off x="1519835" y="2119721"/>
          <a:ext cx="9152330" cy="169980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72594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6979736">
                  <a:extLst>
                    <a:ext uri="{9D8B030D-6E8A-4147-A177-3AD203B41FA5}">
                      <a16:colId xmlns:a16="http://schemas.microsoft.com/office/drawing/2014/main" val="2666341767"/>
                    </a:ext>
                  </a:extLst>
                </a:gridCol>
              </a:tblGrid>
              <a:tr h="805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그룹명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SOLAFY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447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그룹</a:t>
                      </a:r>
                      <a:r>
                        <a:rPr lang="en-US" altLang="ko-KR" sz="1100" b="1" dirty="0"/>
                        <a:t> </a:t>
                      </a:r>
                      <a:r>
                        <a:rPr lang="ko-KR" altLang="en-US" sz="1100" b="1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안녕하세요 </a:t>
                      </a:r>
                      <a:r>
                        <a:rPr lang="en-US" altLang="ko-KR" sz="1100" dirty="0"/>
                        <a:t>SOLAFY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SOLAFY </a:t>
                      </a:r>
                      <a:r>
                        <a:rPr lang="ko-KR" altLang="en-US" sz="1100" dirty="0"/>
                        <a:t>그룹입니다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  <a:tr h="447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공개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Public      Private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283255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45E1DE-755A-417C-A71D-8F0FB7891A78}"/>
              </a:ext>
            </a:extLst>
          </p:cNvPr>
          <p:cNvSpPr/>
          <p:nvPr/>
        </p:nvSpPr>
        <p:spPr>
          <a:xfrm>
            <a:off x="5879741" y="4471112"/>
            <a:ext cx="680168" cy="30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취소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C2C3C6-5E9A-4880-8ECE-57833B5C22D8}"/>
              </a:ext>
            </a:extLst>
          </p:cNvPr>
          <p:cNvSpPr/>
          <p:nvPr/>
        </p:nvSpPr>
        <p:spPr>
          <a:xfrm>
            <a:off x="8740139" y="2387330"/>
            <a:ext cx="918293" cy="300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중복 확인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B2A7EE-A765-4097-ADF3-3AFAE58A76AC}"/>
              </a:ext>
            </a:extLst>
          </p:cNvPr>
          <p:cNvSpPr/>
          <p:nvPr/>
        </p:nvSpPr>
        <p:spPr>
          <a:xfrm>
            <a:off x="7073903" y="3512872"/>
            <a:ext cx="152400" cy="16086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D753B8C-6000-4CF0-9CAA-1B2D8E71DAF3}"/>
              </a:ext>
            </a:extLst>
          </p:cNvPr>
          <p:cNvSpPr/>
          <p:nvPr/>
        </p:nvSpPr>
        <p:spPr>
          <a:xfrm>
            <a:off x="7107240" y="3548061"/>
            <a:ext cx="85725" cy="904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8D7FDFE-F604-416E-BB6F-8170739FD9B5}"/>
              </a:ext>
            </a:extLst>
          </p:cNvPr>
          <p:cNvSpPr/>
          <p:nvPr/>
        </p:nvSpPr>
        <p:spPr>
          <a:xfrm>
            <a:off x="7854953" y="3512872"/>
            <a:ext cx="152400" cy="16086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58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D1296F-1DCE-45BE-A689-E665097A2AEA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dirty="0"/>
              <a:t>문제</a:t>
            </a:r>
            <a:r>
              <a:rPr lang="en-US" altLang="ko-KR" sz="1200" dirty="0"/>
              <a:t> </a:t>
            </a:r>
            <a:r>
              <a:rPr lang="ko-KR" altLang="en-US" sz="1200" dirty="0"/>
              <a:t>대회</a:t>
            </a:r>
            <a:r>
              <a:rPr lang="en-US" altLang="ko-KR" sz="1200" dirty="0"/>
              <a:t> | </a:t>
            </a:r>
            <a:r>
              <a:rPr lang="ko-KR" altLang="en-US" sz="1200" dirty="0" err="1">
                <a:solidFill>
                  <a:schemeClr val="tx1"/>
                </a:solidFill>
              </a:rPr>
              <a:t>그룹원</a:t>
            </a:r>
            <a:r>
              <a:rPr lang="ko-KR" altLang="en-US" sz="1200" dirty="0">
                <a:solidFill>
                  <a:schemeClr val="tx1"/>
                </a:solidFill>
              </a:rPr>
              <a:t> 보기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/>
              <a:t>|  </a:t>
            </a:r>
            <a:r>
              <a:rPr lang="ko-KR" altLang="en-US" sz="1200" b="1" dirty="0">
                <a:solidFill>
                  <a:srgbClr val="00B0F0"/>
                </a:solidFill>
              </a:rPr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37BDE-B2E1-48B2-B091-E8439281D90D}"/>
              </a:ext>
            </a:extLst>
          </p:cNvPr>
          <p:cNvSpPr txBox="1"/>
          <p:nvPr/>
        </p:nvSpPr>
        <p:spPr>
          <a:xfrm>
            <a:off x="1402269" y="29433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수정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B0028-D0CF-405E-A531-E45EB63ACD7E}"/>
              </a:ext>
            </a:extLst>
          </p:cNvPr>
          <p:cNvSpPr/>
          <p:nvPr/>
        </p:nvSpPr>
        <p:spPr>
          <a:xfrm>
            <a:off x="1402269" y="3785922"/>
            <a:ext cx="9596846" cy="30720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9DC2DA-2C2B-4B19-92FE-980B4818261E}"/>
              </a:ext>
            </a:extLst>
          </p:cNvPr>
          <p:cNvSpPr/>
          <p:nvPr/>
        </p:nvSpPr>
        <p:spPr>
          <a:xfrm>
            <a:off x="5131715" y="6472893"/>
            <a:ext cx="680168" cy="300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26AB8-8595-4108-BF4D-F89032026589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86F05277-67A9-4AC2-AE3B-41E89E8A8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61054"/>
              </p:ext>
            </p:extLst>
          </p:nvPr>
        </p:nvGraphicFramePr>
        <p:xfrm>
          <a:off x="1624527" y="3967573"/>
          <a:ext cx="9206237" cy="218595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72594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1682001">
                  <a:extLst>
                    <a:ext uri="{9D8B030D-6E8A-4147-A177-3AD203B41FA5}">
                      <a16:colId xmlns:a16="http://schemas.microsoft.com/office/drawing/2014/main" val="2666341767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347776315"/>
                    </a:ext>
                  </a:extLst>
                </a:gridCol>
                <a:gridCol w="1619068">
                  <a:extLst>
                    <a:ext uri="{9D8B030D-6E8A-4147-A177-3AD203B41FA5}">
                      <a16:colId xmlns:a16="http://schemas.microsoft.com/office/drawing/2014/main" val="3125117922"/>
                    </a:ext>
                  </a:extLst>
                </a:gridCol>
                <a:gridCol w="125866">
                  <a:extLst>
                    <a:ext uri="{9D8B030D-6E8A-4147-A177-3AD203B41FA5}">
                      <a16:colId xmlns:a16="http://schemas.microsoft.com/office/drawing/2014/main" val="1215140821"/>
                    </a:ext>
                  </a:extLst>
                </a:gridCol>
                <a:gridCol w="1556135">
                  <a:extLst>
                    <a:ext uri="{9D8B030D-6E8A-4147-A177-3AD203B41FA5}">
                      <a16:colId xmlns:a16="http://schemas.microsoft.com/office/drawing/2014/main" val="1113765059"/>
                    </a:ext>
                  </a:extLst>
                </a:gridCol>
                <a:gridCol w="188799">
                  <a:extLst>
                    <a:ext uri="{9D8B030D-6E8A-4147-A177-3AD203B41FA5}">
                      <a16:colId xmlns:a16="http://schemas.microsoft.com/office/drawing/2014/main" val="517334934"/>
                    </a:ext>
                  </a:extLst>
                </a:gridCol>
                <a:gridCol w="1493202">
                  <a:extLst>
                    <a:ext uri="{9D8B030D-6E8A-4147-A177-3AD203B41FA5}">
                      <a16:colId xmlns:a16="http://schemas.microsoft.com/office/drawing/2014/main" val="427985507"/>
                    </a:ext>
                  </a:extLst>
                </a:gridCol>
                <a:gridCol w="251732">
                  <a:extLst>
                    <a:ext uri="{9D8B030D-6E8A-4147-A177-3AD203B41FA5}">
                      <a16:colId xmlns:a16="http://schemas.microsoft.com/office/drawing/2014/main" val="1403263362"/>
                    </a:ext>
                  </a:extLst>
                </a:gridCol>
              </a:tblGrid>
              <a:tr h="54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그룹명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SOLAFY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37478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그룹원</a:t>
                      </a:r>
                      <a:r>
                        <a:rPr lang="ko-KR" altLang="en-US" sz="1100" b="1" dirty="0"/>
                        <a:t>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김싸피</a:t>
                      </a:r>
                      <a:endParaRPr lang="ko-KR" altLang="en-US" sz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SOLAFY </a:t>
                      </a:r>
                      <a:r>
                        <a:rPr lang="ko-KR" altLang="en-US" sz="1100" dirty="0"/>
                        <a:t>파이팅</a:t>
                      </a:r>
                      <a:r>
                        <a:rPr lang="en-US" altLang="ko-KR" sz="1100" dirty="0"/>
                        <a:t>!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그룹장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스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크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롤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490491"/>
                  </a:ext>
                </a:extLst>
              </a:tr>
              <a:tr h="3747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박싸피</a:t>
                      </a:r>
                      <a:endParaRPr lang="ko-KR" altLang="en-US" sz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그룹장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친구ㅋ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운영진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938578"/>
                  </a:ext>
                </a:extLst>
              </a:tr>
              <a:tr h="3747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윤싸피</a:t>
                      </a:r>
                      <a:endParaRPr lang="ko-KR" altLang="en-US" sz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   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402022"/>
                  </a:ext>
                </a:extLst>
              </a:tr>
              <a:tr h="163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공개 설정</a:t>
                      </a: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Public      Private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585467"/>
                  </a:ext>
                </a:extLst>
              </a:tr>
              <a:tr h="163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가입 신청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이싸피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안녕하세요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8760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45E1DE-755A-417C-A71D-8F0FB7891A78}"/>
              </a:ext>
            </a:extLst>
          </p:cNvPr>
          <p:cNvSpPr/>
          <p:nvPr/>
        </p:nvSpPr>
        <p:spPr>
          <a:xfrm>
            <a:off x="5967016" y="6472893"/>
            <a:ext cx="680168" cy="30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취소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ECDF3F-6E98-4B0F-9256-4ABE4A31C271}"/>
              </a:ext>
            </a:extLst>
          </p:cNvPr>
          <p:cNvSpPr/>
          <p:nvPr/>
        </p:nvSpPr>
        <p:spPr>
          <a:xfrm>
            <a:off x="8540031" y="4559380"/>
            <a:ext cx="553079" cy="249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권한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3BB19E-DAA6-4E2F-8846-6AA62EC79022}"/>
              </a:ext>
            </a:extLst>
          </p:cNvPr>
          <p:cNvSpPr/>
          <p:nvPr/>
        </p:nvSpPr>
        <p:spPr>
          <a:xfrm>
            <a:off x="9137384" y="4559380"/>
            <a:ext cx="553079" cy="2496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탈퇴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E8AB2C-0F43-4F3D-A0CB-962F8F8C99CA}"/>
              </a:ext>
            </a:extLst>
          </p:cNvPr>
          <p:cNvSpPr/>
          <p:nvPr/>
        </p:nvSpPr>
        <p:spPr>
          <a:xfrm>
            <a:off x="8540031" y="4967813"/>
            <a:ext cx="553079" cy="249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권한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54A17B-D2D0-43D3-A49A-FF9452C237E5}"/>
              </a:ext>
            </a:extLst>
          </p:cNvPr>
          <p:cNvSpPr/>
          <p:nvPr/>
        </p:nvSpPr>
        <p:spPr>
          <a:xfrm>
            <a:off x="9137384" y="4967813"/>
            <a:ext cx="553079" cy="2496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탈퇴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B17810-1206-4314-BB53-CD75A097358D}"/>
              </a:ext>
            </a:extLst>
          </p:cNvPr>
          <p:cNvSpPr/>
          <p:nvPr/>
        </p:nvSpPr>
        <p:spPr>
          <a:xfrm>
            <a:off x="8540031" y="5355421"/>
            <a:ext cx="553079" cy="249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권한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0B1CD0-5760-4718-9276-F6F8FB5EEA45}"/>
              </a:ext>
            </a:extLst>
          </p:cNvPr>
          <p:cNvSpPr/>
          <p:nvPr/>
        </p:nvSpPr>
        <p:spPr>
          <a:xfrm>
            <a:off x="9137384" y="5355421"/>
            <a:ext cx="553079" cy="2496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탈퇴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BA77B1D-E608-4745-8EB3-1A1B92321C73}"/>
              </a:ext>
            </a:extLst>
          </p:cNvPr>
          <p:cNvSpPr/>
          <p:nvPr/>
        </p:nvSpPr>
        <p:spPr>
          <a:xfrm>
            <a:off x="7179986" y="5680527"/>
            <a:ext cx="152400" cy="16086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5B9A1EB-3A1C-4393-AF48-83EFF7AECA7B}"/>
              </a:ext>
            </a:extLst>
          </p:cNvPr>
          <p:cNvSpPr/>
          <p:nvPr/>
        </p:nvSpPr>
        <p:spPr>
          <a:xfrm>
            <a:off x="7213323" y="5715716"/>
            <a:ext cx="85725" cy="904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5D5DFA8-7545-450F-9C7C-681A40231852}"/>
              </a:ext>
            </a:extLst>
          </p:cNvPr>
          <p:cNvSpPr/>
          <p:nvPr/>
        </p:nvSpPr>
        <p:spPr>
          <a:xfrm>
            <a:off x="7961036" y="5680527"/>
            <a:ext cx="152400" cy="16086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13707C9-7A50-4C37-95CB-244D8428F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63985"/>
              </p:ext>
            </p:extLst>
          </p:nvPr>
        </p:nvGraphicFramePr>
        <p:xfrm>
          <a:off x="1402269" y="3446575"/>
          <a:ext cx="7113900" cy="31828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71300">
                  <a:extLst>
                    <a:ext uri="{9D8B030D-6E8A-4147-A177-3AD203B41FA5}">
                      <a16:colId xmlns:a16="http://schemas.microsoft.com/office/drawing/2014/main" val="1250263218"/>
                    </a:ext>
                  </a:extLst>
                </a:gridCol>
                <a:gridCol w="2371300">
                  <a:extLst>
                    <a:ext uri="{9D8B030D-6E8A-4147-A177-3AD203B41FA5}">
                      <a16:colId xmlns:a16="http://schemas.microsoft.com/office/drawing/2014/main" val="2902916699"/>
                    </a:ext>
                  </a:extLst>
                </a:gridCol>
                <a:gridCol w="2371300">
                  <a:extLst>
                    <a:ext uri="{9D8B030D-6E8A-4147-A177-3AD203B41FA5}">
                      <a16:colId xmlns:a16="http://schemas.microsoft.com/office/drawing/2014/main" val="2064578966"/>
                    </a:ext>
                  </a:extLst>
                </a:gridCol>
              </a:tblGrid>
              <a:tr h="318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그룹 수정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게시판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그룹원관리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6277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425B78-3F81-4E3B-98F6-EC457D751804}"/>
              </a:ext>
            </a:extLst>
          </p:cNvPr>
          <p:cNvSpPr/>
          <p:nvPr/>
        </p:nvSpPr>
        <p:spPr>
          <a:xfrm>
            <a:off x="8540031" y="5903894"/>
            <a:ext cx="553079" cy="2496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8EA884-3EEF-4850-BF92-FC22B555BBA9}"/>
              </a:ext>
            </a:extLst>
          </p:cNvPr>
          <p:cNvSpPr/>
          <p:nvPr/>
        </p:nvSpPr>
        <p:spPr>
          <a:xfrm>
            <a:off x="9125631" y="5903894"/>
            <a:ext cx="553079" cy="249634"/>
          </a:xfrm>
          <a:prstGeom prst="rect">
            <a:avLst/>
          </a:prstGeom>
          <a:solidFill>
            <a:srgbClr val="E45E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거절</a:t>
            </a:r>
          </a:p>
        </p:txBody>
      </p:sp>
    </p:spTree>
    <p:extLst>
      <p:ext uri="{BB962C8B-B14F-4D97-AF65-F5344CB8AC3E}">
        <p14:creationId xmlns:p14="http://schemas.microsoft.com/office/powerpoint/2010/main" val="179043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D1296F-1DCE-45BE-A689-E665097A2AEA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dirty="0"/>
              <a:t>문제</a:t>
            </a:r>
            <a:r>
              <a:rPr lang="en-US" altLang="ko-KR" sz="1200" dirty="0"/>
              <a:t> </a:t>
            </a:r>
            <a:r>
              <a:rPr lang="ko-KR" altLang="en-US" sz="1200" dirty="0"/>
              <a:t>대회</a:t>
            </a:r>
            <a:r>
              <a:rPr lang="en-US" altLang="ko-KR" sz="1200" dirty="0"/>
              <a:t> | </a:t>
            </a:r>
            <a:r>
              <a:rPr lang="ko-KR" altLang="en-US" sz="1200" dirty="0" err="1">
                <a:solidFill>
                  <a:schemeClr val="tx1"/>
                </a:solidFill>
              </a:rPr>
              <a:t>그룹원</a:t>
            </a:r>
            <a:r>
              <a:rPr lang="ko-KR" altLang="en-US" sz="1200" dirty="0">
                <a:solidFill>
                  <a:schemeClr val="tx1"/>
                </a:solidFill>
              </a:rPr>
              <a:t> 보기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/>
              <a:t>|  </a:t>
            </a:r>
            <a:r>
              <a:rPr lang="ko-KR" altLang="en-US" sz="1200" b="1" dirty="0">
                <a:solidFill>
                  <a:srgbClr val="00B0F0"/>
                </a:solidFill>
              </a:rPr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일반 회원의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37BDE-B2E1-48B2-B091-E8439281D90D}"/>
              </a:ext>
            </a:extLst>
          </p:cNvPr>
          <p:cNvSpPr txBox="1"/>
          <p:nvPr/>
        </p:nvSpPr>
        <p:spPr>
          <a:xfrm>
            <a:off x="1402269" y="31719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수정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B0028-D0CF-405E-A531-E45EB63ACD7E}"/>
              </a:ext>
            </a:extLst>
          </p:cNvPr>
          <p:cNvSpPr/>
          <p:nvPr/>
        </p:nvSpPr>
        <p:spPr>
          <a:xfrm>
            <a:off x="1402269" y="3785922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26AB8-8595-4108-BF4D-F89032026589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86F05277-67A9-4AC2-AE3B-41E89E8A8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89042"/>
              </p:ext>
            </p:extLst>
          </p:nvPr>
        </p:nvGraphicFramePr>
        <p:xfrm>
          <a:off x="1624527" y="3967571"/>
          <a:ext cx="9152330" cy="156645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72594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6979736">
                  <a:extLst>
                    <a:ext uri="{9D8B030D-6E8A-4147-A177-3AD203B41FA5}">
                      <a16:colId xmlns:a16="http://schemas.microsoft.com/office/drawing/2014/main" val="2666341767"/>
                    </a:ext>
                  </a:extLst>
                </a:gridCol>
              </a:tblGrid>
              <a:tr h="742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그룹명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SOLAFY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824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그룹</a:t>
                      </a:r>
                      <a:r>
                        <a:rPr lang="en-US" altLang="ko-KR" sz="1100" b="1"/>
                        <a:t> </a:t>
                      </a:r>
                      <a:r>
                        <a:rPr lang="ko-KR" altLang="en-US" sz="1100" b="1"/>
                        <a:t>설명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안녕하세요 </a:t>
                      </a:r>
                      <a:r>
                        <a:rPr lang="en-US" altLang="ko-KR" sz="1100" dirty="0"/>
                        <a:t>SOLAFY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SOLAFY </a:t>
                      </a:r>
                      <a:r>
                        <a:rPr lang="ko-KR" altLang="en-US" sz="1100" dirty="0"/>
                        <a:t>그룹입니다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3BB19E-DAA6-4E2F-8846-6AA62EC79022}"/>
              </a:ext>
            </a:extLst>
          </p:cNvPr>
          <p:cNvSpPr/>
          <p:nvPr/>
        </p:nvSpPr>
        <p:spPr>
          <a:xfrm>
            <a:off x="5841639" y="5997752"/>
            <a:ext cx="508719" cy="30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탈퇴</a:t>
            </a:r>
          </a:p>
        </p:txBody>
      </p:sp>
    </p:spTree>
    <p:extLst>
      <p:ext uri="{BB962C8B-B14F-4D97-AF65-F5344CB8AC3E}">
        <p14:creationId xmlns:p14="http://schemas.microsoft.com/office/powerpoint/2010/main" val="63903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F77621-E55D-446B-AF14-303D893B861C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00B0F0"/>
                </a:solidFill>
              </a:rPr>
              <a:t>그룹 공지</a:t>
            </a:r>
            <a:r>
              <a:rPr lang="en-US" altLang="ko-KR" sz="1200" b="1" dirty="0">
                <a:solidFill>
                  <a:srgbClr val="00B0F0"/>
                </a:solidFill>
              </a:rPr>
              <a:t>  </a:t>
            </a:r>
            <a:r>
              <a:rPr lang="en-US" altLang="ko-KR" sz="1200" dirty="0"/>
              <a:t>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dirty="0"/>
              <a:t>문제</a:t>
            </a:r>
            <a:r>
              <a:rPr lang="en-US" altLang="ko-KR" sz="1200" dirty="0"/>
              <a:t> </a:t>
            </a:r>
            <a:r>
              <a:rPr lang="ko-KR" altLang="en-US" sz="1200" dirty="0"/>
              <a:t>대회</a:t>
            </a:r>
            <a:r>
              <a:rPr lang="en-US" altLang="ko-KR" sz="1200" dirty="0"/>
              <a:t> | </a:t>
            </a:r>
            <a:r>
              <a:rPr lang="ko-KR" altLang="en-US" sz="1200" dirty="0" err="1"/>
              <a:t>그룹원</a:t>
            </a:r>
            <a:r>
              <a:rPr lang="ko-KR" altLang="en-US" sz="1200" dirty="0"/>
              <a:t> 보기 </a:t>
            </a:r>
            <a:r>
              <a:rPr lang="en-US" altLang="ko-KR" sz="1200" dirty="0"/>
              <a:t> |  </a:t>
            </a:r>
            <a:r>
              <a:rPr lang="ko-KR" altLang="en-US" sz="1200" dirty="0"/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427D32-BB5D-4F4B-A9F5-E8AD4BF11E6D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ko-KR" sz="2800" b="1" dirty="0"/>
              <a:t>SOLAFY </a:t>
            </a:r>
            <a:r>
              <a:rPr lang="en-US" altLang="ko-KR" sz="1400" dirty="0"/>
              <a:t>(</a:t>
            </a:r>
            <a:r>
              <a:rPr lang="ko-KR" altLang="en-US" sz="1400" dirty="0"/>
              <a:t>그룹</a:t>
            </a:r>
            <a:r>
              <a:rPr lang="en-US" altLang="ko-KR" sz="1400" dirty="0"/>
              <a:t> </a:t>
            </a:r>
            <a:r>
              <a:rPr lang="ko-KR" altLang="en-US" sz="1400" dirty="0"/>
              <a:t>명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9FF448-95CA-426B-A5CC-B9F892EB2678}"/>
              </a:ext>
            </a:extLst>
          </p:cNvPr>
          <p:cNvSpPr txBox="1"/>
          <p:nvPr/>
        </p:nvSpPr>
        <p:spPr>
          <a:xfrm>
            <a:off x="1402269" y="31719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공지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34CA2F-C9A4-4907-A0FB-3E9A759F719C}"/>
              </a:ext>
            </a:extLst>
          </p:cNvPr>
          <p:cNvSpPr/>
          <p:nvPr/>
        </p:nvSpPr>
        <p:spPr>
          <a:xfrm>
            <a:off x="1402269" y="3785922"/>
            <a:ext cx="9596846" cy="2111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en-US" altLang="ko-KR" sz="1200" dirty="0"/>
          </a:p>
          <a:p>
            <a:pPr algn="r"/>
            <a:endParaRPr lang="en-US" altLang="ko-KR" dirty="0"/>
          </a:p>
          <a:p>
            <a:pPr algn="ctr"/>
            <a:r>
              <a:rPr lang="ko-KR" altLang="en-US" sz="1400" dirty="0"/>
              <a:t>문제집 번호</a:t>
            </a:r>
            <a:r>
              <a:rPr lang="en-US" altLang="ko-KR" sz="1400" dirty="0"/>
              <a:t>  </a:t>
            </a:r>
            <a:r>
              <a:rPr lang="ko-KR" altLang="en-US" sz="1400" dirty="0"/>
              <a:t> </a:t>
            </a:r>
            <a:r>
              <a:rPr lang="en-US" altLang="ko-KR" sz="1400" dirty="0"/>
              <a:t>|          </a:t>
            </a:r>
            <a:r>
              <a:rPr lang="ko-KR" altLang="en-US" sz="1400" dirty="0"/>
              <a:t>분류</a:t>
            </a: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|	</a:t>
            </a:r>
            <a:r>
              <a:rPr lang="ko-KR" altLang="en-US" sz="1400" dirty="0"/>
              <a:t>글 제목 </a:t>
            </a:r>
            <a:r>
              <a:rPr lang="en-US" altLang="ko-KR" sz="1400" dirty="0"/>
              <a:t>		|	 </a:t>
            </a:r>
            <a:r>
              <a:rPr lang="ko-KR" altLang="en-US" sz="1400" dirty="0"/>
              <a:t>작성자</a:t>
            </a: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|	</a:t>
            </a:r>
            <a:r>
              <a:rPr lang="ko-KR" altLang="en-US" sz="1400" dirty="0"/>
              <a:t>작성 시간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F11B46-CBE6-4459-B93D-354654352AD5}"/>
              </a:ext>
            </a:extLst>
          </p:cNvPr>
          <p:cNvSpPr/>
          <p:nvPr/>
        </p:nvSpPr>
        <p:spPr>
          <a:xfrm>
            <a:off x="1637401" y="4731026"/>
            <a:ext cx="9117874" cy="296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1	          </a:t>
            </a:r>
            <a:r>
              <a:rPr lang="ko-KR" altLang="en-US" sz="1400" dirty="0"/>
              <a:t>알고리즘                     문자열 탐색</a:t>
            </a:r>
            <a:r>
              <a:rPr lang="en-US" altLang="ko-KR" sz="1400" dirty="0"/>
              <a:t> 			</a:t>
            </a:r>
            <a:r>
              <a:rPr lang="en-US" altLang="ko-KR" sz="1400" dirty="0" err="1"/>
              <a:t>Ssafy</a:t>
            </a:r>
            <a:r>
              <a:rPr lang="en-US" altLang="ko-KR" sz="1400" dirty="0"/>
              <a:t>	    2020.12.09 11:11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3032CE-983B-49B4-BF4F-A0B45E786EC9}"/>
              </a:ext>
            </a:extLst>
          </p:cNvPr>
          <p:cNvSpPr/>
          <p:nvPr/>
        </p:nvSpPr>
        <p:spPr>
          <a:xfrm>
            <a:off x="1637401" y="5027117"/>
            <a:ext cx="9117874" cy="296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2	          </a:t>
            </a:r>
            <a:r>
              <a:rPr lang="ko-KR" altLang="en-US" sz="1400" dirty="0"/>
              <a:t>자      바                     </a:t>
            </a:r>
            <a:r>
              <a:rPr lang="en-US" altLang="ko-KR" sz="1400" dirty="0"/>
              <a:t>Java</a:t>
            </a:r>
            <a:r>
              <a:rPr lang="ko-KR" altLang="en-US" sz="1400" dirty="0"/>
              <a:t> </a:t>
            </a:r>
            <a:r>
              <a:rPr lang="en-US" altLang="ko-KR" sz="1400" dirty="0"/>
              <a:t>OOP 			</a:t>
            </a:r>
            <a:r>
              <a:rPr lang="en-US" altLang="ko-KR" sz="1400" dirty="0" err="1"/>
              <a:t>Ssafy</a:t>
            </a:r>
            <a:r>
              <a:rPr lang="en-US" altLang="ko-KR" sz="1400" dirty="0"/>
              <a:t>	    2020.12.09 11:11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B47295-7680-4DD7-8185-2ABB29250F28}"/>
              </a:ext>
            </a:extLst>
          </p:cNvPr>
          <p:cNvSpPr/>
          <p:nvPr/>
        </p:nvSpPr>
        <p:spPr>
          <a:xfrm>
            <a:off x="1637401" y="5314390"/>
            <a:ext cx="9117874" cy="296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3	          Vue</a:t>
            </a:r>
            <a:r>
              <a:rPr lang="ko-KR" altLang="en-US" sz="1400" dirty="0"/>
              <a:t>                     </a:t>
            </a:r>
            <a:r>
              <a:rPr lang="en-US" altLang="ko-KR" sz="1400" dirty="0"/>
              <a:t>       </a:t>
            </a:r>
            <a:r>
              <a:rPr lang="en-US" altLang="ko-KR" sz="1400" dirty="0" err="1"/>
              <a:t>Vuex</a:t>
            </a:r>
            <a:r>
              <a:rPr lang="en-US" altLang="ko-KR" sz="1400" dirty="0"/>
              <a:t>			</a:t>
            </a:r>
            <a:r>
              <a:rPr lang="en-US" altLang="ko-KR" sz="1400" dirty="0" err="1"/>
              <a:t>Ssafy</a:t>
            </a:r>
            <a:r>
              <a:rPr lang="en-US" altLang="ko-KR" sz="1400" dirty="0"/>
              <a:t>	    2020.12.09 11:11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7638893-262B-4FEE-8225-67CDA3A324C7}"/>
              </a:ext>
            </a:extLst>
          </p:cNvPr>
          <p:cNvSpPr/>
          <p:nvPr/>
        </p:nvSpPr>
        <p:spPr>
          <a:xfrm>
            <a:off x="4615732" y="6137241"/>
            <a:ext cx="3448594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페이징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14D135-E502-48F4-A761-C3EA7296E61F}"/>
              </a:ext>
            </a:extLst>
          </p:cNvPr>
          <p:cNvSpPr txBox="1"/>
          <p:nvPr/>
        </p:nvSpPr>
        <p:spPr>
          <a:xfrm>
            <a:off x="8998037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87EBC3-A396-4C75-B67F-674D59958F67}"/>
              </a:ext>
            </a:extLst>
          </p:cNvPr>
          <p:cNvSpPr txBox="1"/>
          <p:nvPr/>
        </p:nvSpPr>
        <p:spPr>
          <a:xfrm>
            <a:off x="10459089" y="3860136"/>
            <a:ext cx="540026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CE8F16-4B15-4D67-A16E-2DBFC8A7E396}"/>
              </a:ext>
            </a:extLst>
          </p:cNvPr>
          <p:cNvSpPr/>
          <p:nvPr/>
        </p:nvSpPr>
        <p:spPr>
          <a:xfrm>
            <a:off x="1402269" y="3785922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923495-93B5-4D1C-B9F1-25A44B8016B4}"/>
              </a:ext>
            </a:extLst>
          </p:cNvPr>
          <p:cNvSpPr/>
          <p:nvPr/>
        </p:nvSpPr>
        <p:spPr>
          <a:xfrm>
            <a:off x="4615732" y="6137241"/>
            <a:ext cx="3448594" cy="300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페이징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AB2BEC-958A-4A00-8EF6-D96072C1A240}"/>
              </a:ext>
            </a:extLst>
          </p:cNvPr>
          <p:cNvSpPr txBox="1"/>
          <p:nvPr/>
        </p:nvSpPr>
        <p:spPr>
          <a:xfrm>
            <a:off x="8998037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39" name="표 2">
            <a:extLst>
              <a:ext uri="{FF2B5EF4-FFF2-40B4-BE49-F238E27FC236}">
                <a16:creationId xmlns:a16="http://schemas.microsoft.com/office/drawing/2014/main" id="{3DC780D0-CF79-4DC7-A937-00EBBA7AE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219139"/>
              </p:ext>
            </p:extLst>
          </p:nvPr>
        </p:nvGraphicFramePr>
        <p:xfrm>
          <a:off x="1637403" y="4490829"/>
          <a:ext cx="9152326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03279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4000442">
                  <a:extLst>
                    <a:ext uri="{9D8B030D-6E8A-4147-A177-3AD203B41FA5}">
                      <a16:colId xmlns:a16="http://schemas.microsoft.com/office/drawing/2014/main" val="2866296187"/>
                    </a:ext>
                  </a:extLst>
                </a:gridCol>
                <a:gridCol w="2457061">
                  <a:extLst>
                    <a:ext uri="{9D8B030D-6E8A-4147-A177-3AD203B41FA5}">
                      <a16:colId xmlns:a16="http://schemas.microsoft.com/office/drawing/2014/main" val="2193912149"/>
                    </a:ext>
                  </a:extLst>
                </a:gridCol>
                <a:gridCol w="1691544">
                  <a:extLst>
                    <a:ext uri="{9D8B030D-6E8A-4147-A177-3AD203B41FA5}">
                      <a16:colId xmlns:a16="http://schemas.microsoft.com/office/drawing/2014/main" val="257959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 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SOLAFY</a:t>
                      </a:r>
                      <a:r>
                        <a:rPr lang="ko-KR" altLang="en-US" sz="1100" dirty="0"/>
                        <a:t> 공지 </a:t>
                      </a: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2020.12.09 11:11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80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 </a:t>
                      </a:r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2020.12.09 11:11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5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 </a:t>
                      </a:r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2020.12.09 13:11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04C23470-9AEC-4DC2-A6F7-18D2E66DFB3B}"/>
              </a:ext>
            </a:extLst>
          </p:cNvPr>
          <p:cNvSpPr txBox="1"/>
          <p:nvPr/>
        </p:nvSpPr>
        <p:spPr>
          <a:xfrm>
            <a:off x="10459089" y="3860136"/>
            <a:ext cx="540026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검색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440D3-64F4-4603-ACA4-27FE27458231}"/>
              </a:ext>
            </a:extLst>
          </p:cNvPr>
          <p:cNvSpPr txBox="1"/>
          <p:nvPr/>
        </p:nvSpPr>
        <p:spPr>
          <a:xfrm>
            <a:off x="7333800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전체 검색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3F29BCB-FE3A-46B5-94E7-1C2B4369F05D}"/>
              </a:ext>
            </a:extLst>
          </p:cNvPr>
          <p:cNvSpPr/>
          <p:nvPr/>
        </p:nvSpPr>
        <p:spPr>
          <a:xfrm rot="10800000">
            <a:off x="8567831" y="3921282"/>
            <a:ext cx="209550" cy="1806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7CCA73-2AC0-4D12-B164-4DA08D9B246B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b="1" dirty="0">
                <a:solidFill>
                  <a:srgbClr val="00B0F0"/>
                </a:solidFill>
              </a:rPr>
              <a:t>그룹 문제집 </a:t>
            </a:r>
            <a:r>
              <a:rPr lang="en-US" altLang="ko-KR" sz="1200" dirty="0"/>
              <a:t>| </a:t>
            </a:r>
            <a:r>
              <a:rPr lang="ko-KR" altLang="en-US" sz="1200" dirty="0"/>
              <a:t>문제</a:t>
            </a:r>
            <a:r>
              <a:rPr lang="en-US" altLang="ko-KR" sz="1200" dirty="0"/>
              <a:t> </a:t>
            </a:r>
            <a:r>
              <a:rPr lang="ko-KR" altLang="en-US" sz="1200" dirty="0"/>
              <a:t>대회</a:t>
            </a:r>
            <a:r>
              <a:rPr lang="en-US" altLang="ko-KR" sz="1200" dirty="0"/>
              <a:t> | </a:t>
            </a:r>
            <a:r>
              <a:rPr lang="ko-KR" altLang="en-US" sz="1200" dirty="0" err="1"/>
              <a:t>그룹원</a:t>
            </a:r>
            <a:r>
              <a:rPr lang="ko-KR" altLang="en-US" sz="1200" dirty="0"/>
              <a:t> 보기 </a:t>
            </a:r>
            <a:r>
              <a:rPr lang="en-US" altLang="ko-KR" sz="1200" dirty="0"/>
              <a:t> |  </a:t>
            </a:r>
            <a:r>
              <a:rPr lang="ko-KR" altLang="en-US" sz="1200" dirty="0"/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26929-FD41-4AA5-BAA6-666553FF5373}"/>
              </a:ext>
            </a:extLst>
          </p:cNvPr>
          <p:cNvSpPr txBox="1"/>
          <p:nvPr/>
        </p:nvSpPr>
        <p:spPr>
          <a:xfrm>
            <a:off x="1402269" y="31719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문제집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22738E-FFC5-4D92-8455-354BE3B48E82}"/>
              </a:ext>
            </a:extLst>
          </p:cNvPr>
          <p:cNvSpPr/>
          <p:nvPr/>
        </p:nvSpPr>
        <p:spPr>
          <a:xfrm>
            <a:off x="1402269" y="3785922"/>
            <a:ext cx="9596846" cy="2111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en-US" altLang="ko-KR" sz="1200" dirty="0"/>
          </a:p>
          <a:p>
            <a:pPr algn="r"/>
            <a:endParaRPr lang="en-US" altLang="ko-KR" dirty="0"/>
          </a:p>
          <a:p>
            <a:pPr algn="ctr"/>
            <a:r>
              <a:rPr lang="ko-KR" altLang="en-US" sz="1400" dirty="0"/>
              <a:t>문제집 번호</a:t>
            </a:r>
            <a:r>
              <a:rPr lang="en-US" altLang="ko-KR" sz="1400" dirty="0"/>
              <a:t>  </a:t>
            </a:r>
            <a:r>
              <a:rPr lang="ko-KR" altLang="en-US" sz="1400" dirty="0"/>
              <a:t> </a:t>
            </a:r>
            <a:r>
              <a:rPr lang="en-US" altLang="ko-KR" sz="1400" dirty="0"/>
              <a:t>|          </a:t>
            </a:r>
            <a:r>
              <a:rPr lang="ko-KR" altLang="en-US" sz="1400" dirty="0"/>
              <a:t>분류</a:t>
            </a: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|	</a:t>
            </a:r>
            <a:r>
              <a:rPr lang="ko-KR" altLang="en-US" sz="1400" dirty="0"/>
              <a:t>글 제목 </a:t>
            </a:r>
            <a:r>
              <a:rPr lang="en-US" altLang="ko-KR" sz="1400" dirty="0"/>
              <a:t>		|	 </a:t>
            </a:r>
            <a:r>
              <a:rPr lang="ko-KR" altLang="en-US" sz="1400" dirty="0"/>
              <a:t>작성자</a:t>
            </a: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|	</a:t>
            </a:r>
            <a:r>
              <a:rPr lang="ko-KR" altLang="en-US" sz="1400" dirty="0"/>
              <a:t>작성 시간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1F44C-8658-44CA-94B6-28617393DF8E}"/>
              </a:ext>
            </a:extLst>
          </p:cNvPr>
          <p:cNvSpPr/>
          <p:nvPr/>
        </p:nvSpPr>
        <p:spPr>
          <a:xfrm>
            <a:off x="1637401" y="4731026"/>
            <a:ext cx="9117874" cy="296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1	          </a:t>
            </a:r>
            <a:r>
              <a:rPr lang="ko-KR" altLang="en-US" sz="1400" dirty="0"/>
              <a:t>알고리즘                     문자열 탐색</a:t>
            </a:r>
            <a:r>
              <a:rPr lang="en-US" altLang="ko-KR" sz="1400" dirty="0"/>
              <a:t> 			</a:t>
            </a:r>
            <a:r>
              <a:rPr lang="en-US" altLang="ko-KR" sz="1400" dirty="0" err="1"/>
              <a:t>Ssafy</a:t>
            </a:r>
            <a:r>
              <a:rPr lang="en-US" altLang="ko-KR" sz="1400" dirty="0"/>
              <a:t>	    2020.12.09 11:11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17C8B2-5583-48A0-A68A-29CA8E289ED5}"/>
              </a:ext>
            </a:extLst>
          </p:cNvPr>
          <p:cNvSpPr/>
          <p:nvPr/>
        </p:nvSpPr>
        <p:spPr>
          <a:xfrm>
            <a:off x="1637401" y="5027117"/>
            <a:ext cx="9117874" cy="296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2	          </a:t>
            </a:r>
            <a:r>
              <a:rPr lang="ko-KR" altLang="en-US" sz="1400" dirty="0"/>
              <a:t>자      바                     </a:t>
            </a:r>
            <a:r>
              <a:rPr lang="en-US" altLang="ko-KR" sz="1400" dirty="0"/>
              <a:t>Java</a:t>
            </a:r>
            <a:r>
              <a:rPr lang="ko-KR" altLang="en-US" sz="1400" dirty="0"/>
              <a:t> </a:t>
            </a:r>
            <a:r>
              <a:rPr lang="en-US" altLang="ko-KR" sz="1400" dirty="0"/>
              <a:t>OOP 			</a:t>
            </a:r>
            <a:r>
              <a:rPr lang="en-US" altLang="ko-KR" sz="1400" dirty="0" err="1"/>
              <a:t>Ssafy</a:t>
            </a:r>
            <a:r>
              <a:rPr lang="en-US" altLang="ko-KR" sz="1400" dirty="0"/>
              <a:t>	    2020.12.09 11:11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AA11C0-446B-497C-A0CB-EC3C73D2C11E}"/>
              </a:ext>
            </a:extLst>
          </p:cNvPr>
          <p:cNvSpPr/>
          <p:nvPr/>
        </p:nvSpPr>
        <p:spPr>
          <a:xfrm>
            <a:off x="1637401" y="5314390"/>
            <a:ext cx="9117874" cy="296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3	          Vue</a:t>
            </a:r>
            <a:r>
              <a:rPr lang="ko-KR" altLang="en-US" sz="1400" dirty="0"/>
              <a:t>                     </a:t>
            </a:r>
            <a:r>
              <a:rPr lang="en-US" altLang="ko-KR" sz="1400" dirty="0"/>
              <a:t>       </a:t>
            </a:r>
            <a:r>
              <a:rPr lang="en-US" altLang="ko-KR" sz="1400" dirty="0" err="1"/>
              <a:t>Vuex</a:t>
            </a:r>
            <a:r>
              <a:rPr lang="en-US" altLang="ko-KR" sz="1400" dirty="0"/>
              <a:t>			</a:t>
            </a:r>
            <a:r>
              <a:rPr lang="en-US" altLang="ko-KR" sz="1400" dirty="0" err="1"/>
              <a:t>Ssafy</a:t>
            </a:r>
            <a:r>
              <a:rPr lang="en-US" altLang="ko-KR" sz="1400" dirty="0"/>
              <a:t>	    2020.12.09 11:11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D32542-8EAA-433E-8575-F70BD21CEC5E}"/>
              </a:ext>
            </a:extLst>
          </p:cNvPr>
          <p:cNvSpPr/>
          <p:nvPr/>
        </p:nvSpPr>
        <p:spPr>
          <a:xfrm>
            <a:off x="4615732" y="6137241"/>
            <a:ext cx="3448594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페이징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4F86F-1453-4569-8752-00B287D2A8DD}"/>
              </a:ext>
            </a:extLst>
          </p:cNvPr>
          <p:cNvSpPr txBox="1"/>
          <p:nvPr/>
        </p:nvSpPr>
        <p:spPr>
          <a:xfrm>
            <a:off x="8998037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824168-0C95-4B56-B306-876257C5A976}"/>
              </a:ext>
            </a:extLst>
          </p:cNvPr>
          <p:cNvSpPr txBox="1"/>
          <p:nvPr/>
        </p:nvSpPr>
        <p:spPr>
          <a:xfrm>
            <a:off x="10459089" y="3860136"/>
            <a:ext cx="540026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4CEF4-8871-4F95-A0BA-6E02B9D8711F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5E6BCA-DA63-4853-BC99-24ECEF466A0E}"/>
              </a:ext>
            </a:extLst>
          </p:cNvPr>
          <p:cNvSpPr/>
          <p:nvPr/>
        </p:nvSpPr>
        <p:spPr>
          <a:xfrm>
            <a:off x="1402269" y="3785922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0E0A7C-DA55-4741-8636-0DD016AC22E5}"/>
              </a:ext>
            </a:extLst>
          </p:cNvPr>
          <p:cNvSpPr/>
          <p:nvPr/>
        </p:nvSpPr>
        <p:spPr>
          <a:xfrm>
            <a:off x="4615732" y="6137241"/>
            <a:ext cx="3448594" cy="300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페이징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0D3C4D-EC07-47D7-9471-7469B9011EF2}"/>
              </a:ext>
            </a:extLst>
          </p:cNvPr>
          <p:cNvSpPr txBox="1"/>
          <p:nvPr/>
        </p:nvSpPr>
        <p:spPr>
          <a:xfrm>
            <a:off x="8998037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B15D7042-65C0-4C29-ADFB-7882BE2DF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65628"/>
              </p:ext>
            </p:extLst>
          </p:nvPr>
        </p:nvGraphicFramePr>
        <p:xfrm>
          <a:off x="1637404" y="4490829"/>
          <a:ext cx="9152326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348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911612">
                  <a:extLst>
                    <a:ext uri="{9D8B030D-6E8A-4147-A177-3AD203B41FA5}">
                      <a16:colId xmlns:a16="http://schemas.microsoft.com/office/drawing/2014/main" val="3385444143"/>
                    </a:ext>
                  </a:extLst>
                </a:gridCol>
                <a:gridCol w="3601980">
                  <a:extLst>
                    <a:ext uri="{9D8B030D-6E8A-4147-A177-3AD203B41FA5}">
                      <a16:colId xmlns:a16="http://schemas.microsoft.com/office/drawing/2014/main" val="2866296187"/>
                    </a:ext>
                  </a:extLst>
                </a:gridCol>
                <a:gridCol w="2212327">
                  <a:extLst>
                    <a:ext uri="{9D8B030D-6E8A-4147-A177-3AD203B41FA5}">
                      <a16:colId xmlns:a16="http://schemas.microsoft.com/office/drawing/2014/main" val="2193912149"/>
                    </a:ext>
                  </a:extLst>
                </a:gridCol>
                <a:gridCol w="1523059">
                  <a:extLst>
                    <a:ext uri="{9D8B030D-6E8A-4147-A177-3AD203B41FA5}">
                      <a16:colId xmlns:a16="http://schemas.microsoft.com/office/drawing/2014/main" val="257959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대회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대회명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문자열 탐색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2020.12.09 11:11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80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JAVA OOP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2020.12.09 11:11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5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Vue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Vuex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2020.12.09 13:11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975F535-A1A7-4487-BAAD-82B81E5D4393}"/>
              </a:ext>
            </a:extLst>
          </p:cNvPr>
          <p:cNvSpPr txBox="1"/>
          <p:nvPr/>
        </p:nvSpPr>
        <p:spPr>
          <a:xfrm>
            <a:off x="10459089" y="3859687"/>
            <a:ext cx="540026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검색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5CF46-3CC4-4A9D-A550-27EE0603CABE}"/>
              </a:ext>
            </a:extLst>
          </p:cNvPr>
          <p:cNvSpPr txBox="1"/>
          <p:nvPr/>
        </p:nvSpPr>
        <p:spPr>
          <a:xfrm>
            <a:off x="7333800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전체 검색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D79C8CC5-832A-4EEA-BB57-A11BDEFF512B}"/>
              </a:ext>
            </a:extLst>
          </p:cNvPr>
          <p:cNvSpPr/>
          <p:nvPr/>
        </p:nvSpPr>
        <p:spPr>
          <a:xfrm rot="10800000">
            <a:off x="8567831" y="3921282"/>
            <a:ext cx="209550" cy="1806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737FFB-1706-4357-960A-366DB7044642}"/>
              </a:ext>
            </a:extLst>
          </p:cNvPr>
          <p:cNvSpPr/>
          <p:nvPr/>
        </p:nvSpPr>
        <p:spPr>
          <a:xfrm>
            <a:off x="7578965" y="4136686"/>
            <a:ext cx="1215887" cy="11640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050" b="1" dirty="0">
                <a:solidFill>
                  <a:schemeClr val="tx1"/>
                </a:solidFill>
              </a:rPr>
              <a:t>전체</a:t>
            </a:r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  <a:r>
              <a:rPr lang="ko-KR" altLang="en-US" sz="1050" b="1" dirty="0">
                <a:solidFill>
                  <a:schemeClr val="tx1"/>
                </a:solidFill>
              </a:rPr>
              <a:t>문제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알고리즘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JAVA</a:t>
            </a: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JavaScript</a:t>
            </a: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Vue</a:t>
            </a: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Query</a:t>
            </a: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7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7CCA73-2AC0-4D12-B164-4DA08D9B246B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b="1" dirty="0">
                <a:solidFill>
                  <a:srgbClr val="00B0F0"/>
                </a:solidFill>
              </a:rPr>
              <a:t>문제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ko-KR" altLang="en-US" sz="1200" b="1" dirty="0">
                <a:solidFill>
                  <a:srgbClr val="00B0F0"/>
                </a:solidFill>
              </a:rPr>
              <a:t>대회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그룹원</a:t>
            </a:r>
            <a:r>
              <a:rPr lang="ko-KR" altLang="en-US" sz="1200" dirty="0"/>
              <a:t> 보기 </a:t>
            </a:r>
            <a:r>
              <a:rPr lang="en-US" altLang="ko-KR" sz="1200" dirty="0"/>
              <a:t> |  </a:t>
            </a:r>
            <a:r>
              <a:rPr lang="ko-KR" altLang="en-US" sz="1200" dirty="0"/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26929-FD41-4AA5-BAA6-666553FF5373}"/>
              </a:ext>
            </a:extLst>
          </p:cNvPr>
          <p:cNvSpPr txBox="1"/>
          <p:nvPr/>
        </p:nvSpPr>
        <p:spPr>
          <a:xfrm>
            <a:off x="1402269" y="31719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대회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22738E-FFC5-4D92-8455-354BE3B48E82}"/>
              </a:ext>
            </a:extLst>
          </p:cNvPr>
          <p:cNvSpPr/>
          <p:nvPr/>
        </p:nvSpPr>
        <p:spPr>
          <a:xfrm>
            <a:off x="1402269" y="3785922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D32542-8EAA-433E-8575-F70BD21CEC5E}"/>
              </a:ext>
            </a:extLst>
          </p:cNvPr>
          <p:cNvSpPr/>
          <p:nvPr/>
        </p:nvSpPr>
        <p:spPr>
          <a:xfrm>
            <a:off x="4615732" y="6137241"/>
            <a:ext cx="3448594" cy="300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페이징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4F86F-1453-4569-8752-00B287D2A8DD}"/>
              </a:ext>
            </a:extLst>
          </p:cNvPr>
          <p:cNvSpPr txBox="1"/>
          <p:nvPr/>
        </p:nvSpPr>
        <p:spPr>
          <a:xfrm>
            <a:off x="8998037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4CEF4-8871-4F95-A0BA-6E02B9D8711F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845A6B1-5DEF-4069-8C04-6D32670C1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42707"/>
              </p:ext>
            </p:extLst>
          </p:nvPr>
        </p:nvGraphicFramePr>
        <p:xfrm>
          <a:off x="1637406" y="4490829"/>
          <a:ext cx="9152325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07620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385444143"/>
                    </a:ext>
                  </a:extLst>
                </a:gridCol>
                <a:gridCol w="3220278">
                  <a:extLst>
                    <a:ext uri="{9D8B030D-6E8A-4147-A177-3AD203B41FA5}">
                      <a16:colId xmlns:a16="http://schemas.microsoft.com/office/drawing/2014/main" val="2866296187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193912149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579599727"/>
                    </a:ext>
                  </a:extLst>
                </a:gridCol>
                <a:gridCol w="1252331">
                  <a:extLst>
                    <a:ext uri="{9D8B030D-6E8A-4147-A177-3AD203B41FA5}">
                      <a16:colId xmlns:a16="http://schemas.microsoft.com/office/drawing/2014/main" val="546148242"/>
                    </a:ext>
                  </a:extLst>
                </a:gridCol>
                <a:gridCol w="969870">
                  <a:extLst>
                    <a:ext uri="{9D8B030D-6E8A-4147-A177-3AD203B41FA5}">
                      <a16:colId xmlns:a16="http://schemas.microsoft.com/office/drawing/2014/main" val="135099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대회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대회명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시작시간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종료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남은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문자열 탐색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2020.12.09 11:11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2020.12.09 13:11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시간 </a:t>
                      </a:r>
                      <a:r>
                        <a:rPr lang="en-US" altLang="ko-KR" sz="1100" dirty="0"/>
                        <a:t>30</a:t>
                      </a:r>
                      <a:r>
                        <a:rPr lang="ko-KR" altLang="en-US" sz="1100" dirty="0"/>
                        <a:t>분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80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JAVA OOP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2020.12.09 11:11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2020.12.09 13:11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시간 </a:t>
                      </a:r>
                      <a:r>
                        <a:rPr lang="en-US" altLang="ko-KR" sz="1100" dirty="0"/>
                        <a:t>30</a:t>
                      </a:r>
                      <a:r>
                        <a:rPr lang="ko-KR" altLang="en-US" sz="1100" dirty="0"/>
                        <a:t>분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5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Vue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Vuex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2020.12.09 11:11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2020.12.09 13:11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시간 </a:t>
                      </a:r>
                      <a:r>
                        <a:rPr lang="en-US" altLang="ko-KR" sz="1100" dirty="0"/>
                        <a:t>30</a:t>
                      </a:r>
                      <a:r>
                        <a:rPr lang="ko-KR" altLang="en-US" sz="1100" dirty="0"/>
                        <a:t>분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AFE22D0-262F-4C91-B864-A0752BE4D238}"/>
              </a:ext>
            </a:extLst>
          </p:cNvPr>
          <p:cNvSpPr txBox="1"/>
          <p:nvPr/>
        </p:nvSpPr>
        <p:spPr>
          <a:xfrm>
            <a:off x="10459089" y="3860136"/>
            <a:ext cx="540026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검색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B81B18-3988-4A02-9960-D1D767F5959F}"/>
              </a:ext>
            </a:extLst>
          </p:cNvPr>
          <p:cNvSpPr txBox="1"/>
          <p:nvPr/>
        </p:nvSpPr>
        <p:spPr>
          <a:xfrm>
            <a:off x="7333800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전체 검색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9B415E2B-4C9A-4AF2-BD69-BBC307877390}"/>
              </a:ext>
            </a:extLst>
          </p:cNvPr>
          <p:cNvSpPr/>
          <p:nvPr/>
        </p:nvSpPr>
        <p:spPr>
          <a:xfrm rot="10800000">
            <a:off x="8567831" y="3921282"/>
            <a:ext cx="209550" cy="1806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682E0B-45D4-41CD-A044-A7D57E31FFE0}"/>
              </a:ext>
            </a:extLst>
          </p:cNvPr>
          <p:cNvSpPr/>
          <p:nvPr/>
        </p:nvSpPr>
        <p:spPr>
          <a:xfrm>
            <a:off x="7578965" y="4136686"/>
            <a:ext cx="1215887" cy="11640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050" b="1" dirty="0">
                <a:solidFill>
                  <a:schemeClr val="tx1"/>
                </a:solidFill>
              </a:rPr>
              <a:t>전체</a:t>
            </a:r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  <a:r>
              <a:rPr lang="ko-KR" altLang="en-US" sz="1050" b="1" dirty="0">
                <a:solidFill>
                  <a:schemeClr val="tx1"/>
                </a:solidFill>
              </a:rPr>
              <a:t>문제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알고리즘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JAVA</a:t>
            </a: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JavaScript</a:t>
            </a: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Vue</a:t>
            </a: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Query</a:t>
            </a: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50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7CCA73-2AC0-4D12-B164-4DA08D9B246B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b="1" dirty="0">
                <a:solidFill>
                  <a:srgbClr val="00B0F0"/>
                </a:solidFill>
              </a:rPr>
              <a:t>문제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ko-KR" altLang="en-US" sz="1200" b="1" dirty="0">
                <a:solidFill>
                  <a:srgbClr val="00B0F0"/>
                </a:solidFill>
              </a:rPr>
              <a:t>대회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그룹원</a:t>
            </a:r>
            <a:r>
              <a:rPr lang="ko-KR" altLang="en-US" sz="1200" dirty="0"/>
              <a:t> 보기 </a:t>
            </a:r>
            <a:r>
              <a:rPr lang="en-US" altLang="ko-KR" sz="1200" dirty="0"/>
              <a:t> |  </a:t>
            </a:r>
            <a:r>
              <a:rPr lang="ko-KR" altLang="en-US" sz="1200" dirty="0"/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26929-FD41-4AA5-BAA6-666553FF5373}"/>
              </a:ext>
            </a:extLst>
          </p:cNvPr>
          <p:cNvSpPr txBox="1"/>
          <p:nvPr/>
        </p:nvSpPr>
        <p:spPr>
          <a:xfrm>
            <a:off x="1402269" y="31719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대회 </a:t>
            </a:r>
            <a:r>
              <a:rPr lang="en-US" altLang="ko-KR" dirty="0"/>
              <a:t>-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22738E-FFC5-4D92-8455-354BE3B48E82}"/>
              </a:ext>
            </a:extLst>
          </p:cNvPr>
          <p:cNvSpPr/>
          <p:nvPr/>
        </p:nvSpPr>
        <p:spPr>
          <a:xfrm>
            <a:off x="1402269" y="3785922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4F86F-1453-4569-8752-00B287D2A8DD}"/>
              </a:ext>
            </a:extLst>
          </p:cNvPr>
          <p:cNvSpPr txBox="1"/>
          <p:nvPr/>
        </p:nvSpPr>
        <p:spPr>
          <a:xfrm>
            <a:off x="1745800" y="4631279"/>
            <a:ext cx="231312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>
                    <a:lumMod val="65000"/>
                  </a:schemeClr>
                </a:solidFill>
              </a:rPr>
              <a:t>시작 시간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4CEF4-8871-4F95-A0BA-6E02B9D8711F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B81B18-3988-4A02-9960-D1D767F5959F}"/>
              </a:ext>
            </a:extLst>
          </p:cNvPr>
          <p:cNvSpPr txBox="1"/>
          <p:nvPr/>
        </p:nvSpPr>
        <p:spPr>
          <a:xfrm>
            <a:off x="1745799" y="4159607"/>
            <a:ext cx="231312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대회 명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FDF992-2E5F-4086-8065-D10C20AAD556}"/>
              </a:ext>
            </a:extLst>
          </p:cNvPr>
          <p:cNvSpPr txBox="1"/>
          <p:nvPr/>
        </p:nvSpPr>
        <p:spPr>
          <a:xfrm>
            <a:off x="1745800" y="5102951"/>
            <a:ext cx="231312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종료 시간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D34266-2A15-430B-B5C7-6E65DD81C2AF}"/>
              </a:ext>
            </a:extLst>
          </p:cNvPr>
          <p:cNvSpPr txBox="1"/>
          <p:nvPr/>
        </p:nvSpPr>
        <p:spPr>
          <a:xfrm>
            <a:off x="8342170" y="4159607"/>
            <a:ext cx="231313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문제집 추가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F9862F-2618-4578-BA54-0D4108C25AD0}"/>
              </a:ext>
            </a:extLst>
          </p:cNvPr>
          <p:cNvSpPr txBox="1"/>
          <p:nvPr/>
        </p:nvSpPr>
        <p:spPr>
          <a:xfrm>
            <a:off x="5685225" y="4149027"/>
            <a:ext cx="231312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문제 추가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B8155044-D53A-4C4A-B19B-D0B423C6B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766362"/>
              </p:ext>
            </p:extLst>
          </p:nvPr>
        </p:nvGraphicFramePr>
        <p:xfrm>
          <a:off x="5685226" y="4628831"/>
          <a:ext cx="5313889" cy="143390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19269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624933">
                  <a:extLst>
                    <a:ext uri="{9D8B030D-6E8A-4147-A177-3AD203B41FA5}">
                      <a16:colId xmlns:a16="http://schemas.microsoft.com/office/drawing/2014/main" val="3385444143"/>
                    </a:ext>
                  </a:extLst>
                </a:gridCol>
                <a:gridCol w="2469249">
                  <a:extLst>
                    <a:ext uri="{9D8B030D-6E8A-4147-A177-3AD203B41FA5}">
                      <a16:colId xmlns:a16="http://schemas.microsoft.com/office/drawing/2014/main" val="2866296187"/>
                    </a:ext>
                  </a:extLst>
                </a:gridCol>
                <a:gridCol w="1229668">
                  <a:extLst>
                    <a:ext uri="{9D8B030D-6E8A-4147-A177-3AD203B41FA5}">
                      <a16:colId xmlns:a16="http://schemas.microsoft.com/office/drawing/2014/main" val="2193912149"/>
                    </a:ext>
                  </a:extLst>
                </a:gridCol>
                <a:gridCol w="370770">
                  <a:extLst>
                    <a:ext uri="{9D8B030D-6E8A-4147-A177-3AD203B41FA5}">
                      <a16:colId xmlns:a16="http://schemas.microsoft.com/office/drawing/2014/main" val="2579599727"/>
                    </a:ext>
                  </a:extLst>
                </a:gridCol>
              </a:tblGrid>
              <a:tr h="335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문제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33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문자열 탐색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801299"/>
                  </a:ext>
                </a:extLst>
              </a:tr>
              <a:tr h="33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JAVA OOP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151988"/>
                  </a:ext>
                </a:extLst>
              </a:tr>
              <a:tr h="33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Vue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Vuex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SSAFY</a:t>
                      </a:r>
                      <a:endParaRPr lang="ko-KR" altLang="en-US" sz="110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565206-4291-4B0D-A510-CE660B54DF8B}"/>
              </a:ext>
            </a:extLst>
          </p:cNvPr>
          <p:cNvSpPr/>
          <p:nvPr/>
        </p:nvSpPr>
        <p:spPr>
          <a:xfrm>
            <a:off x="5220615" y="6295819"/>
            <a:ext cx="680168" cy="300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만들기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A61985-9C3C-4594-AA07-547E66CF4D06}"/>
              </a:ext>
            </a:extLst>
          </p:cNvPr>
          <p:cNvSpPr/>
          <p:nvPr/>
        </p:nvSpPr>
        <p:spPr>
          <a:xfrm>
            <a:off x="6055916" y="6295819"/>
            <a:ext cx="680168" cy="30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8343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22738E-FFC5-4D92-8455-354BE3B48E82}"/>
              </a:ext>
            </a:extLst>
          </p:cNvPr>
          <p:cNvSpPr/>
          <p:nvPr/>
        </p:nvSpPr>
        <p:spPr>
          <a:xfrm>
            <a:off x="1402269" y="3785922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845A6B1-5DEF-4069-8C04-6D32670C1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66597"/>
              </p:ext>
            </p:extLst>
          </p:nvPr>
        </p:nvGraphicFramePr>
        <p:xfrm>
          <a:off x="1637407" y="4180968"/>
          <a:ext cx="6325493" cy="20574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325493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400" dirty="0">
                          <a:latin typeface="+mn-lt"/>
                        </a:rPr>
                        <a:t>Vue</a:t>
                      </a:r>
                      <a:r>
                        <a:rPr lang="ko-KR" altLang="en-US" sz="1400" dirty="0">
                          <a:latin typeface="+mn-lt"/>
                        </a:rPr>
                        <a:t>에서 </a:t>
                      </a:r>
                      <a:r>
                        <a:rPr lang="en-US" altLang="ko-KR" sz="1400" dirty="0">
                          <a:latin typeface="+mn-lt"/>
                        </a:rPr>
                        <a:t>local Storage</a:t>
                      </a:r>
                      <a:r>
                        <a:rPr lang="ko-KR" altLang="en-US" sz="1400" dirty="0">
                          <a:latin typeface="+mn-lt"/>
                        </a:rPr>
                        <a:t>를 이용가능 하게 해주는 모듈의 이름은</a:t>
                      </a:r>
                      <a:r>
                        <a:rPr lang="en-US" altLang="ko-KR" sz="1400" dirty="0">
                          <a:latin typeface="+mn-lt"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lvl="1" indent="-228600" algn="l" latinLnBrk="1">
                        <a:buAutoNum type="arabicPeriod"/>
                      </a:pPr>
                      <a:r>
                        <a:rPr lang="en-US" altLang="ko-KR" sz="1400" b="1" dirty="0" err="1">
                          <a:solidFill>
                            <a:srgbClr val="00B0F0"/>
                          </a:solidFill>
                          <a:latin typeface="+mn-lt"/>
                        </a:rPr>
                        <a:t>Vuex</a:t>
                      </a:r>
                      <a:endParaRPr lang="en-US" altLang="ko-KR" sz="1400" b="1" dirty="0">
                        <a:solidFill>
                          <a:srgbClr val="00B0F0"/>
                        </a:solidFill>
                        <a:latin typeface="+mn-lt"/>
                      </a:endParaRPr>
                    </a:p>
                    <a:p>
                      <a:pPr marL="685800" lvl="1" indent="-228600" algn="l" latinLnBrk="1">
                        <a:buAutoNum type="arabicPeriod"/>
                      </a:pPr>
                      <a:r>
                        <a:rPr lang="en-US" altLang="ko-KR" sz="1400" dirty="0" err="1">
                          <a:latin typeface="+mn-lt"/>
                        </a:rPr>
                        <a:t>Vxue</a:t>
                      </a:r>
                      <a:endParaRPr lang="en-US" altLang="ko-KR" sz="1400" dirty="0">
                        <a:latin typeface="+mn-lt"/>
                      </a:endParaRPr>
                    </a:p>
                    <a:p>
                      <a:pPr marL="685800" lvl="1" indent="-228600" algn="l" latinLnBrk="1">
                        <a:buAutoNum type="arabicPeriod"/>
                      </a:pPr>
                      <a:r>
                        <a:rPr lang="en-US" altLang="ko-KR" sz="1400" dirty="0" err="1">
                          <a:latin typeface="+mn-lt"/>
                        </a:rPr>
                        <a:t>Vuxe</a:t>
                      </a:r>
                      <a:endParaRPr lang="en-US" altLang="ko-KR" sz="1400" dirty="0">
                        <a:latin typeface="+mn-lt"/>
                      </a:endParaRPr>
                    </a:p>
                    <a:p>
                      <a:pPr marL="685800" lvl="1" indent="-228600" algn="l" latinLnBrk="1">
                        <a:buAutoNum type="arabicPeriod"/>
                      </a:pPr>
                      <a:r>
                        <a:rPr lang="en-US" altLang="ko-KR" sz="1400" dirty="0" err="1">
                          <a:latin typeface="+mn-lt"/>
                        </a:rPr>
                        <a:t>axios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80129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15198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67CCA73-2AC0-4D12-B164-4DA08D9B246B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b="1" dirty="0">
                <a:solidFill>
                  <a:srgbClr val="00B0F0"/>
                </a:solidFill>
              </a:rPr>
              <a:t>문제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ko-KR" altLang="en-US" sz="1200" b="1" dirty="0">
                <a:solidFill>
                  <a:srgbClr val="00B0F0"/>
                </a:solidFill>
              </a:rPr>
              <a:t>대회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그룹원</a:t>
            </a:r>
            <a:r>
              <a:rPr lang="ko-KR" altLang="en-US" sz="1200" dirty="0"/>
              <a:t> 보기 </a:t>
            </a:r>
            <a:r>
              <a:rPr lang="en-US" altLang="ko-KR" sz="1200" dirty="0"/>
              <a:t> |  </a:t>
            </a:r>
            <a:r>
              <a:rPr lang="ko-KR" altLang="en-US" sz="1200" dirty="0"/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26929-FD41-4AA5-BAA6-666553FF5373}"/>
              </a:ext>
            </a:extLst>
          </p:cNvPr>
          <p:cNvSpPr txBox="1"/>
          <p:nvPr/>
        </p:nvSpPr>
        <p:spPr>
          <a:xfrm>
            <a:off x="1402269" y="31719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대회 </a:t>
            </a:r>
            <a:r>
              <a:rPr lang="en-US" altLang="ko-KR" dirty="0"/>
              <a:t>- Vue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4CEF4-8871-4F95-A0BA-6E02B9D8711F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6EE71C7-6402-488B-B981-FC30C1B47556}"/>
              </a:ext>
            </a:extLst>
          </p:cNvPr>
          <p:cNvSpPr/>
          <p:nvPr/>
        </p:nvSpPr>
        <p:spPr>
          <a:xfrm rot="5400000">
            <a:off x="6387920" y="6431897"/>
            <a:ext cx="209550" cy="1806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07312354-C969-4AE4-A808-001F9BF6D4A7}"/>
              </a:ext>
            </a:extLst>
          </p:cNvPr>
          <p:cNvSpPr/>
          <p:nvPr/>
        </p:nvSpPr>
        <p:spPr>
          <a:xfrm rot="16200000">
            <a:off x="5711645" y="6431898"/>
            <a:ext cx="209550" cy="1806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0DE801A6-7E13-427E-82E9-1BB0C6B8E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90182"/>
              </p:ext>
            </p:extLst>
          </p:nvPr>
        </p:nvGraphicFramePr>
        <p:xfrm>
          <a:off x="8458527" y="3872365"/>
          <a:ext cx="2448320" cy="2545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2080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612080">
                  <a:extLst>
                    <a:ext uri="{9D8B030D-6E8A-4147-A177-3AD203B41FA5}">
                      <a16:colId xmlns:a16="http://schemas.microsoft.com/office/drawing/2014/main" val="3385444143"/>
                    </a:ext>
                  </a:extLst>
                </a:gridCol>
                <a:gridCol w="612080">
                  <a:extLst>
                    <a:ext uri="{9D8B030D-6E8A-4147-A177-3AD203B41FA5}">
                      <a16:colId xmlns:a16="http://schemas.microsoft.com/office/drawing/2014/main" val="546148242"/>
                    </a:ext>
                  </a:extLst>
                </a:gridCol>
                <a:gridCol w="612080">
                  <a:extLst>
                    <a:ext uri="{9D8B030D-6E8A-4147-A177-3AD203B41FA5}">
                      <a16:colId xmlns:a16="http://schemas.microsoft.com/office/drawing/2014/main" val="1350994691"/>
                    </a:ext>
                  </a:extLst>
                </a:gridCol>
              </a:tblGrid>
              <a:tr h="59169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남은시간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 10 </a:t>
                      </a:r>
                      <a:r>
                        <a:rPr lang="ko-KR" altLang="en-US" sz="1600" dirty="0"/>
                        <a:t>분</a:t>
                      </a:r>
                      <a:r>
                        <a:rPr lang="en-US" altLang="ko-KR" sz="1600" dirty="0"/>
                        <a:t> 15 </a:t>
                      </a:r>
                      <a:r>
                        <a:rPr lang="ko-KR" altLang="en-US" sz="1600" dirty="0"/>
                        <a:t>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591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1.</a:t>
                      </a:r>
                      <a:endParaRPr lang="ko-KR" altLang="en-US" sz="1100" b="1" dirty="0"/>
                    </a:p>
                  </a:txBody>
                  <a:tcPr anchor="ctr">
                    <a:lnR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ko-KR" altLang="en-US" sz="11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4.</a:t>
                      </a:r>
                      <a:endParaRPr lang="ko-KR" altLang="en-US" sz="1100" b="1" dirty="0"/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ko-KR" altLang="en-US" sz="11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84801299"/>
                  </a:ext>
                </a:extLst>
              </a:tr>
              <a:tr h="680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2.</a:t>
                      </a:r>
                      <a:endParaRPr lang="ko-KR" altLang="en-US" sz="1100" b="1" dirty="0"/>
                    </a:p>
                  </a:txBody>
                  <a:tcPr anchor="ctr">
                    <a:lnR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00B0F0"/>
                          </a:solidFill>
                        </a:rPr>
                        <a:t>자바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5.</a:t>
                      </a:r>
                      <a:endParaRPr lang="ko-KR" altLang="en-US" sz="1100" b="1" dirty="0"/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ko-KR" altLang="en-US" sz="11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4151988"/>
                  </a:ext>
                </a:extLst>
              </a:tr>
              <a:tr h="680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3.</a:t>
                      </a:r>
                      <a:endParaRPr lang="ko-KR" altLang="en-US" sz="1100" b="1" dirty="0"/>
                    </a:p>
                  </a:txBody>
                  <a:tcPr anchor="ctr">
                    <a:lnR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F0"/>
                          </a:solidFill>
                        </a:rPr>
                        <a:t>Vue</a:t>
                      </a:r>
                      <a:endParaRPr lang="ko-KR" altLang="en-US" sz="11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6.</a:t>
                      </a:r>
                      <a:endParaRPr lang="ko-KR" altLang="en-US" sz="1100" b="1" dirty="0"/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ko-KR" altLang="en-US" sz="11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97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406612-3DF9-4B2F-834F-6BCE71CAC2F8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dirty="0"/>
              <a:t>문제</a:t>
            </a:r>
            <a:r>
              <a:rPr lang="en-US" altLang="ko-KR" sz="1200" dirty="0"/>
              <a:t> </a:t>
            </a:r>
            <a:r>
              <a:rPr lang="ko-KR" altLang="en-US" sz="1200" dirty="0"/>
              <a:t>대회</a:t>
            </a:r>
            <a:r>
              <a:rPr lang="en-US" altLang="ko-KR" sz="1200" dirty="0"/>
              <a:t> | </a:t>
            </a:r>
            <a:r>
              <a:rPr lang="ko-KR" altLang="en-US" sz="1200" b="1" dirty="0" err="1">
                <a:solidFill>
                  <a:srgbClr val="00B0F0"/>
                </a:solidFill>
              </a:rPr>
              <a:t>그룹원</a:t>
            </a:r>
            <a:r>
              <a:rPr lang="ko-KR" altLang="en-US" sz="1200" b="1" dirty="0">
                <a:solidFill>
                  <a:srgbClr val="00B0F0"/>
                </a:solidFill>
              </a:rPr>
              <a:t> 보기 </a:t>
            </a:r>
            <a:r>
              <a:rPr lang="en-US" altLang="ko-KR" sz="1200" b="1" dirty="0">
                <a:solidFill>
                  <a:srgbClr val="00B0F0"/>
                </a:solidFill>
              </a:rPr>
              <a:t> </a:t>
            </a:r>
            <a:r>
              <a:rPr lang="en-US" altLang="ko-KR" sz="1200" dirty="0"/>
              <a:t>|  </a:t>
            </a:r>
            <a:r>
              <a:rPr lang="ko-KR" altLang="en-US" sz="1200" dirty="0"/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0EA84-DBD8-40BA-9E12-CA1B95271683}"/>
              </a:ext>
            </a:extLst>
          </p:cNvPr>
          <p:cNvSpPr txBox="1"/>
          <p:nvPr/>
        </p:nvSpPr>
        <p:spPr>
          <a:xfrm>
            <a:off x="1402269" y="31719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그룹원</a:t>
            </a:r>
            <a:r>
              <a:rPr lang="ko-KR" altLang="en-US" dirty="0"/>
              <a:t> 보기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888015-716F-4376-8146-874840D0C672}"/>
              </a:ext>
            </a:extLst>
          </p:cNvPr>
          <p:cNvSpPr/>
          <p:nvPr/>
        </p:nvSpPr>
        <p:spPr>
          <a:xfrm>
            <a:off x="1402269" y="3785922"/>
            <a:ext cx="9596846" cy="2893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81BAFF-6BCD-4E73-B348-9C272B7FB38C}"/>
              </a:ext>
            </a:extLst>
          </p:cNvPr>
          <p:cNvSpPr/>
          <p:nvPr/>
        </p:nvSpPr>
        <p:spPr>
          <a:xfrm>
            <a:off x="4615732" y="6137241"/>
            <a:ext cx="3448594" cy="300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페이징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82F9A-C3BF-427D-9AD2-D74CA6D4C1DA}"/>
              </a:ext>
            </a:extLst>
          </p:cNvPr>
          <p:cNvSpPr txBox="1"/>
          <p:nvPr/>
        </p:nvSpPr>
        <p:spPr>
          <a:xfrm>
            <a:off x="8998037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415306-509F-4039-942C-C3A6F9158B2C}"/>
              </a:ext>
            </a:extLst>
          </p:cNvPr>
          <p:cNvSpPr txBox="1"/>
          <p:nvPr/>
        </p:nvSpPr>
        <p:spPr>
          <a:xfrm>
            <a:off x="10459089" y="3860136"/>
            <a:ext cx="540026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검색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290FF-2294-4091-A317-2255AD16FC3E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28397EF6-CA10-4F44-963F-D9A679B28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54201"/>
              </p:ext>
            </p:extLst>
          </p:nvPr>
        </p:nvGraphicFramePr>
        <p:xfrm>
          <a:off x="1637406" y="4490829"/>
          <a:ext cx="9152329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14354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3385444143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2866296187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394456371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579599727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350994691"/>
                    </a:ext>
                  </a:extLst>
                </a:gridCol>
                <a:gridCol w="1045659">
                  <a:extLst>
                    <a:ext uri="{9D8B030D-6E8A-4147-A177-3AD203B41FA5}">
                      <a16:colId xmlns:a16="http://schemas.microsoft.com/office/drawing/2014/main" val="234791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그룹원</a:t>
                      </a:r>
                      <a:r>
                        <a:rPr lang="ko-KR" altLang="en-US" sz="1100" dirty="0"/>
                        <a:t>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레벨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   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직책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푼 문제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제출 문제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rgbClr val="FF33CC"/>
                          </a:solidFill>
                        </a:rPr>
                        <a:t>Lv</a:t>
                      </a:r>
                      <a:r>
                        <a:rPr lang="ko-KR" altLang="en-US" sz="1100" b="1" dirty="0">
                          <a:solidFill>
                            <a:srgbClr val="FF33CC"/>
                          </a:solidFill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FF33CC"/>
                          </a:solidFill>
                        </a:rPr>
                        <a:t>100</a:t>
                      </a:r>
                      <a:endParaRPr lang="ko-KR" altLang="en-US" sz="1100" b="1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rgbClr val="FF33CC"/>
                          </a:solidFill>
                        </a:rPr>
                        <a:t>김싸피</a:t>
                      </a:r>
                      <a:endParaRPr lang="ko-KR" altLang="en-US" sz="1100" b="1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SOLAFY </a:t>
                      </a:r>
                      <a:r>
                        <a:rPr lang="ko-KR" altLang="en-US" sz="1100" dirty="0"/>
                        <a:t>파이팅</a:t>
                      </a:r>
                      <a:r>
                        <a:rPr lang="en-US" altLang="ko-KR" sz="1100" dirty="0"/>
                        <a:t>!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그룹장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5,782</a:t>
                      </a:r>
                      <a:r>
                        <a:rPr lang="ko-KR" altLang="en-US" sz="1100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1,345</a:t>
                      </a:r>
                      <a:r>
                        <a:rPr lang="ko-KR" altLang="en-US" sz="1100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80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Lv</a:t>
                      </a:r>
                      <a:r>
                        <a:rPr lang="en-US" altLang="ko-KR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1</a:t>
                      </a:r>
                      <a:endParaRPr lang="ko-KR" altLang="en-US" sz="11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rgbClr val="C00000"/>
                          </a:solidFill>
                        </a:rPr>
                        <a:t>이싸피</a:t>
                      </a:r>
                      <a:endParaRPr lang="ko-KR" alt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그룹장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친구ㅋ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운영진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r>
                        <a:rPr lang="ko-KR" altLang="en-US" sz="1100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5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rgbClr val="0066FF"/>
                          </a:solidFill>
                        </a:rPr>
                        <a:t>Lv</a:t>
                      </a:r>
                      <a:r>
                        <a:rPr lang="en-US" altLang="ko-KR" sz="1100" b="1" dirty="0">
                          <a:solidFill>
                            <a:srgbClr val="0066FF"/>
                          </a:solidFill>
                        </a:rPr>
                        <a:t> 58</a:t>
                      </a:r>
                      <a:endParaRPr lang="ko-KR" altLang="en-US" sz="1100" b="1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rgbClr val="0066FF"/>
                          </a:solidFill>
                        </a:rPr>
                        <a:t>박싸피</a:t>
                      </a:r>
                      <a:endParaRPr lang="ko-KR" altLang="en-US" sz="1100" b="1" dirty="0">
                        <a:solidFill>
                          <a:srgbClr val="00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   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1,293</a:t>
                      </a:r>
                      <a:r>
                        <a:rPr lang="ko-KR" altLang="en-US" sz="1100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584</a:t>
                      </a:r>
                      <a:r>
                        <a:rPr lang="ko-KR" altLang="en-US" sz="1100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D2BF50-361D-4D82-AF07-BEF4A2B1268B}"/>
              </a:ext>
            </a:extLst>
          </p:cNvPr>
          <p:cNvSpPr txBox="1"/>
          <p:nvPr/>
        </p:nvSpPr>
        <p:spPr>
          <a:xfrm>
            <a:off x="7333800" y="386013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전체 검색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FA0AC6CF-F252-46E3-97CA-AAF84EB67D4B}"/>
              </a:ext>
            </a:extLst>
          </p:cNvPr>
          <p:cNvSpPr/>
          <p:nvPr/>
        </p:nvSpPr>
        <p:spPr>
          <a:xfrm rot="10800000">
            <a:off x="8567831" y="3921282"/>
            <a:ext cx="209550" cy="1806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0A4CD2-9147-4BAC-9E71-EC6B233F91BD}"/>
              </a:ext>
            </a:extLst>
          </p:cNvPr>
          <p:cNvSpPr/>
          <p:nvPr/>
        </p:nvSpPr>
        <p:spPr>
          <a:xfrm>
            <a:off x="7578965" y="4136687"/>
            <a:ext cx="1215887" cy="57919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전체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운영진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회원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6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D1296F-1DCE-45BE-A689-E665097A2AEA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dirty="0"/>
              <a:t>문제</a:t>
            </a:r>
            <a:r>
              <a:rPr lang="en-US" altLang="ko-KR" sz="1200" dirty="0"/>
              <a:t> </a:t>
            </a:r>
            <a:r>
              <a:rPr lang="ko-KR" altLang="en-US" sz="1200" dirty="0"/>
              <a:t>대회</a:t>
            </a:r>
            <a:r>
              <a:rPr lang="en-US" altLang="ko-KR" sz="1200" dirty="0"/>
              <a:t> | </a:t>
            </a:r>
            <a:r>
              <a:rPr lang="ko-KR" altLang="en-US" sz="1200" dirty="0" err="1">
                <a:solidFill>
                  <a:schemeClr val="tx1"/>
                </a:solidFill>
              </a:rPr>
              <a:t>그룹원</a:t>
            </a:r>
            <a:r>
              <a:rPr lang="ko-KR" altLang="en-US" sz="1200" dirty="0">
                <a:solidFill>
                  <a:schemeClr val="tx1"/>
                </a:solidFill>
              </a:rPr>
              <a:t> 보기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/>
              <a:t>|  </a:t>
            </a:r>
            <a:r>
              <a:rPr lang="ko-KR" altLang="en-US" sz="1200" b="1" dirty="0">
                <a:solidFill>
                  <a:srgbClr val="00B0F0"/>
                </a:solidFill>
              </a:rPr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37BDE-B2E1-48B2-B091-E8439281D90D}"/>
              </a:ext>
            </a:extLst>
          </p:cNvPr>
          <p:cNvSpPr txBox="1"/>
          <p:nvPr/>
        </p:nvSpPr>
        <p:spPr>
          <a:xfrm>
            <a:off x="1402269" y="29433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수정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B0028-D0CF-405E-A531-E45EB63ACD7E}"/>
              </a:ext>
            </a:extLst>
          </p:cNvPr>
          <p:cNvSpPr/>
          <p:nvPr/>
        </p:nvSpPr>
        <p:spPr>
          <a:xfrm>
            <a:off x="1402269" y="3785922"/>
            <a:ext cx="9596846" cy="30720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9DC2DA-2C2B-4B19-92FE-980B4818261E}"/>
              </a:ext>
            </a:extLst>
          </p:cNvPr>
          <p:cNvSpPr/>
          <p:nvPr/>
        </p:nvSpPr>
        <p:spPr>
          <a:xfrm>
            <a:off x="5322215" y="6344273"/>
            <a:ext cx="680168" cy="300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26AB8-8595-4108-BF4D-F89032026589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86F05277-67A9-4AC2-AE3B-41E89E8A8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33543"/>
              </p:ext>
            </p:extLst>
          </p:nvPr>
        </p:nvGraphicFramePr>
        <p:xfrm>
          <a:off x="1624527" y="3967573"/>
          <a:ext cx="9152330" cy="21634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72594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6979736">
                  <a:extLst>
                    <a:ext uri="{9D8B030D-6E8A-4147-A177-3AD203B41FA5}">
                      <a16:colId xmlns:a16="http://schemas.microsoft.com/office/drawing/2014/main" val="2666341767"/>
                    </a:ext>
                  </a:extLst>
                </a:gridCol>
              </a:tblGrid>
              <a:tr h="721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그룹명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SOLAFY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721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그룹</a:t>
                      </a:r>
                      <a:r>
                        <a:rPr lang="en-US" altLang="ko-KR" sz="1100" b="1" dirty="0"/>
                        <a:t> </a:t>
                      </a:r>
                      <a:r>
                        <a:rPr lang="ko-KR" altLang="en-US" sz="1100" b="1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안녕하세요 </a:t>
                      </a:r>
                      <a:r>
                        <a:rPr lang="en-US" altLang="ko-KR" sz="1100" dirty="0"/>
                        <a:t>SOLAFY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SOLAFY </a:t>
                      </a:r>
                      <a:r>
                        <a:rPr lang="ko-KR" altLang="en-US" sz="1100" dirty="0"/>
                        <a:t>그룹입니다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  <a:tr h="721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공개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Public      Private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58546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45E1DE-755A-417C-A71D-8F0FB7891A78}"/>
              </a:ext>
            </a:extLst>
          </p:cNvPr>
          <p:cNvSpPr/>
          <p:nvPr/>
        </p:nvSpPr>
        <p:spPr>
          <a:xfrm>
            <a:off x="6157516" y="6344273"/>
            <a:ext cx="680168" cy="30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취소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C2C3C6-5E9A-4880-8ECE-57833B5C22D8}"/>
              </a:ext>
            </a:extLst>
          </p:cNvPr>
          <p:cNvSpPr/>
          <p:nvPr/>
        </p:nvSpPr>
        <p:spPr>
          <a:xfrm>
            <a:off x="8349531" y="4181205"/>
            <a:ext cx="918293" cy="300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중복 확인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BA77B1D-E608-4745-8EB3-1A1B92321C73}"/>
              </a:ext>
            </a:extLst>
          </p:cNvPr>
          <p:cNvSpPr/>
          <p:nvPr/>
        </p:nvSpPr>
        <p:spPr>
          <a:xfrm>
            <a:off x="7164980" y="5699435"/>
            <a:ext cx="152400" cy="16086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5B9A1EB-3A1C-4393-AF48-83EFF7AECA7B}"/>
              </a:ext>
            </a:extLst>
          </p:cNvPr>
          <p:cNvSpPr/>
          <p:nvPr/>
        </p:nvSpPr>
        <p:spPr>
          <a:xfrm>
            <a:off x="7198317" y="5734624"/>
            <a:ext cx="85725" cy="904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5D5DFA8-7545-450F-9C7C-681A40231852}"/>
              </a:ext>
            </a:extLst>
          </p:cNvPr>
          <p:cNvSpPr/>
          <p:nvPr/>
        </p:nvSpPr>
        <p:spPr>
          <a:xfrm>
            <a:off x="7946030" y="5699435"/>
            <a:ext cx="152400" cy="16086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13707C9-7A50-4C37-95CB-244D8428F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23571"/>
              </p:ext>
            </p:extLst>
          </p:nvPr>
        </p:nvGraphicFramePr>
        <p:xfrm>
          <a:off x="1402269" y="3446575"/>
          <a:ext cx="7113900" cy="31828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71300">
                  <a:extLst>
                    <a:ext uri="{9D8B030D-6E8A-4147-A177-3AD203B41FA5}">
                      <a16:colId xmlns:a16="http://schemas.microsoft.com/office/drawing/2014/main" val="1250263218"/>
                    </a:ext>
                  </a:extLst>
                </a:gridCol>
                <a:gridCol w="2371300">
                  <a:extLst>
                    <a:ext uri="{9D8B030D-6E8A-4147-A177-3AD203B41FA5}">
                      <a16:colId xmlns:a16="http://schemas.microsoft.com/office/drawing/2014/main" val="2902916699"/>
                    </a:ext>
                  </a:extLst>
                </a:gridCol>
                <a:gridCol w="2371300">
                  <a:extLst>
                    <a:ext uri="{9D8B030D-6E8A-4147-A177-3AD203B41FA5}">
                      <a16:colId xmlns:a16="http://schemas.microsoft.com/office/drawing/2014/main" val="2064578966"/>
                    </a:ext>
                  </a:extLst>
                </a:gridCol>
              </a:tblGrid>
              <a:tr h="318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그룹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게시판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그룹원관리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16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42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D1296F-1DCE-45BE-A689-E665097A2AEA}"/>
              </a:ext>
            </a:extLst>
          </p:cNvPr>
          <p:cNvSpPr/>
          <p:nvPr/>
        </p:nvSpPr>
        <p:spPr>
          <a:xfrm>
            <a:off x="1402269" y="2102999"/>
            <a:ext cx="9596846" cy="61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 공지</a:t>
            </a:r>
            <a:r>
              <a:rPr lang="en-US" altLang="ko-KR" sz="1200" dirty="0"/>
              <a:t>  | </a:t>
            </a:r>
            <a:r>
              <a:rPr lang="ko-KR" altLang="en-US" sz="1200" dirty="0"/>
              <a:t>그룹 문제집 </a:t>
            </a:r>
            <a:r>
              <a:rPr lang="en-US" altLang="ko-KR" sz="1200" dirty="0"/>
              <a:t>| </a:t>
            </a:r>
            <a:r>
              <a:rPr lang="ko-KR" altLang="en-US" sz="1200" dirty="0"/>
              <a:t>문제</a:t>
            </a:r>
            <a:r>
              <a:rPr lang="en-US" altLang="ko-KR" sz="1200" dirty="0"/>
              <a:t> </a:t>
            </a:r>
            <a:r>
              <a:rPr lang="ko-KR" altLang="en-US" sz="1200" dirty="0"/>
              <a:t>대회</a:t>
            </a:r>
            <a:r>
              <a:rPr lang="en-US" altLang="ko-KR" sz="1200" dirty="0"/>
              <a:t> | </a:t>
            </a:r>
            <a:r>
              <a:rPr lang="ko-KR" altLang="en-US" sz="1200" dirty="0" err="1">
                <a:solidFill>
                  <a:schemeClr val="tx1"/>
                </a:solidFill>
              </a:rPr>
              <a:t>그룹원</a:t>
            </a:r>
            <a:r>
              <a:rPr lang="ko-KR" altLang="en-US" sz="1200" dirty="0">
                <a:solidFill>
                  <a:schemeClr val="tx1"/>
                </a:solidFill>
              </a:rPr>
              <a:t> 보기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/>
              <a:t>|  </a:t>
            </a:r>
            <a:r>
              <a:rPr lang="ko-KR" altLang="en-US" sz="1200" b="1" dirty="0">
                <a:solidFill>
                  <a:srgbClr val="00B0F0"/>
                </a:solidFill>
              </a:rPr>
              <a:t>그룹 수정</a:t>
            </a:r>
            <a:r>
              <a:rPr lang="en-US" altLang="ko-KR" sz="1200" dirty="0"/>
              <a:t>(</a:t>
            </a:r>
            <a:r>
              <a:rPr lang="ko-KR" altLang="en-US" sz="1200" dirty="0"/>
              <a:t>관리자의 경우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37BDE-B2E1-48B2-B091-E8439281D90D}"/>
              </a:ext>
            </a:extLst>
          </p:cNvPr>
          <p:cNvSpPr txBox="1"/>
          <p:nvPr/>
        </p:nvSpPr>
        <p:spPr>
          <a:xfrm>
            <a:off x="1402269" y="294337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 수정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B0028-D0CF-405E-A531-E45EB63ACD7E}"/>
              </a:ext>
            </a:extLst>
          </p:cNvPr>
          <p:cNvSpPr/>
          <p:nvPr/>
        </p:nvSpPr>
        <p:spPr>
          <a:xfrm>
            <a:off x="1402269" y="3785922"/>
            <a:ext cx="9596846" cy="30720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9DC2DA-2C2B-4B19-92FE-980B4818261E}"/>
              </a:ext>
            </a:extLst>
          </p:cNvPr>
          <p:cNvSpPr/>
          <p:nvPr/>
        </p:nvSpPr>
        <p:spPr>
          <a:xfrm>
            <a:off x="5131715" y="6472893"/>
            <a:ext cx="680168" cy="300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26AB8-8595-4108-BF4D-F89032026589}"/>
              </a:ext>
            </a:extLst>
          </p:cNvPr>
          <p:cNvSpPr txBox="1"/>
          <p:nvPr/>
        </p:nvSpPr>
        <p:spPr>
          <a:xfrm>
            <a:off x="0" y="725556"/>
            <a:ext cx="12191999" cy="527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SOLAFY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45E1DE-755A-417C-A71D-8F0FB7891A78}"/>
              </a:ext>
            </a:extLst>
          </p:cNvPr>
          <p:cNvSpPr/>
          <p:nvPr/>
        </p:nvSpPr>
        <p:spPr>
          <a:xfrm>
            <a:off x="5967016" y="6472893"/>
            <a:ext cx="680168" cy="30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취소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13707C9-7A50-4C37-95CB-244D8428F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22884"/>
              </p:ext>
            </p:extLst>
          </p:nvPr>
        </p:nvGraphicFramePr>
        <p:xfrm>
          <a:off x="1402269" y="3446575"/>
          <a:ext cx="7113900" cy="31828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71300">
                  <a:extLst>
                    <a:ext uri="{9D8B030D-6E8A-4147-A177-3AD203B41FA5}">
                      <a16:colId xmlns:a16="http://schemas.microsoft.com/office/drawing/2014/main" val="1250263218"/>
                    </a:ext>
                  </a:extLst>
                </a:gridCol>
                <a:gridCol w="2371300">
                  <a:extLst>
                    <a:ext uri="{9D8B030D-6E8A-4147-A177-3AD203B41FA5}">
                      <a16:colId xmlns:a16="http://schemas.microsoft.com/office/drawing/2014/main" val="2902916699"/>
                    </a:ext>
                  </a:extLst>
                </a:gridCol>
                <a:gridCol w="2371300">
                  <a:extLst>
                    <a:ext uri="{9D8B030D-6E8A-4147-A177-3AD203B41FA5}">
                      <a16:colId xmlns:a16="http://schemas.microsoft.com/office/drawing/2014/main" val="2064578966"/>
                    </a:ext>
                  </a:extLst>
                </a:gridCol>
              </a:tblGrid>
              <a:tr h="318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그룹 수정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게시판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그룹원관리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162773"/>
                  </a:ext>
                </a:extLst>
              </a:tr>
            </a:tbl>
          </a:graphicData>
        </a:graphic>
      </p:graphicFrame>
      <p:graphicFrame>
        <p:nvGraphicFramePr>
          <p:cNvPr id="30" name="표 2">
            <a:extLst>
              <a:ext uri="{FF2B5EF4-FFF2-40B4-BE49-F238E27FC236}">
                <a16:creationId xmlns:a16="http://schemas.microsoft.com/office/drawing/2014/main" id="{5FF28B29-F971-4240-AA63-DFDB88AB2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18799"/>
              </p:ext>
            </p:extLst>
          </p:nvPr>
        </p:nvGraphicFramePr>
        <p:xfrm>
          <a:off x="1624527" y="3967573"/>
          <a:ext cx="9152330" cy="200211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72594">
                  <a:extLst>
                    <a:ext uri="{9D8B030D-6E8A-4147-A177-3AD203B41FA5}">
                      <a16:colId xmlns:a16="http://schemas.microsoft.com/office/drawing/2014/main" val="215400847"/>
                    </a:ext>
                  </a:extLst>
                </a:gridCol>
                <a:gridCol w="6979736">
                  <a:extLst>
                    <a:ext uri="{9D8B030D-6E8A-4147-A177-3AD203B41FA5}">
                      <a16:colId xmlns:a16="http://schemas.microsoft.com/office/drawing/2014/main" val="2666341767"/>
                    </a:ext>
                  </a:extLst>
                </a:gridCol>
              </a:tblGrid>
              <a:tr h="667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게시판 명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자유게시판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11876"/>
                  </a:ext>
                </a:extLst>
              </a:tr>
              <a:tr h="667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공개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Public      Private</a:t>
                      </a:r>
                      <a:r>
                        <a:rPr lang="ko-KR" altLang="en-US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00248"/>
                  </a:ext>
                </a:extLst>
              </a:tr>
              <a:tr h="667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게시판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112192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4DD2665D-B531-4CB9-BB29-095B1FC434ED}"/>
              </a:ext>
            </a:extLst>
          </p:cNvPr>
          <p:cNvSpPr/>
          <p:nvPr/>
        </p:nvSpPr>
        <p:spPr>
          <a:xfrm>
            <a:off x="7152280" y="4899335"/>
            <a:ext cx="152400" cy="16086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49C7292-40A3-4607-BE25-FF5F2EBD1899}"/>
              </a:ext>
            </a:extLst>
          </p:cNvPr>
          <p:cNvSpPr/>
          <p:nvPr/>
        </p:nvSpPr>
        <p:spPr>
          <a:xfrm>
            <a:off x="7185617" y="4934524"/>
            <a:ext cx="85725" cy="904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3069A71-AF1E-4F38-B66A-1EF7D699F05E}"/>
              </a:ext>
            </a:extLst>
          </p:cNvPr>
          <p:cNvSpPr/>
          <p:nvPr/>
        </p:nvSpPr>
        <p:spPr>
          <a:xfrm>
            <a:off x="7933330" y="4899335"/>
            <a:ext cx="152400" cy="16086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F39AF1-4810-4027-A1C3-AC7B957B4283}"/>
              </a:ext>
            </a:extLst>
          </p:cNvPr>
          <p:cNvSpPr/>
          <p:nvPr/>
        </p:nvSpPr>
        <p:spPr>
          <a:xfrm>
            <a:off x="4924665" y="3768386"/>
            <a:ext cx="1215887" cy="60151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050" b="1" dirty="0">
                <a:solidFill>
                  <a:schemeClr val="tx1"/>
                </a:solidFill>
              </a:rPr>
              <a:t>자유게시판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질문게시판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00A6C3-26F5-49BB-AD92-33794D2C87CD}"/>
              </a:ext>
            </a:extLst>
          </p:cNvPr>
          <p:cNvSpPr txBox="1"/>
          <p:nvPr/>
        </p:nvSpPr>
        <p:spPr>
          <a:xfrm>
            <a:off x="6647184" y="5521416"/>
            <a:ext cx="146105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게시판 명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A4D4D6E-D88A-405F-9743-96C36ABB479B}"/>
              </a:ext>
            </a:extLst>
          </p:cNvPr>
          <p:cNvSpPr/>
          <p:nvPr/>
        </p:nvSpPr>
        <p:spPr>
          <a:xfrm>
            <a:off x="8468294" y="5521416"/>
            <a:ext cx="680168" cy="30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61174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776</Words>
  <Application>Microsoft Office PowerPoint</Application>
  <PresentationFormat>와이드스크린</PresentationFormat>
  <Paragraphs>292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기현</dc:creator>
  <cp:lastModifiedBy>윤 기현</cp:lastModifiedBy>
  <cp:revision>20</cp:revision>
  <dcterms:created xsi:type="dcterms:W3CDTF">2020-12-09T07:11:59Z</dcterms:created>
  <dcterms:modified xsi:type="dcterms:W3CDTF">2020-12-10T10:12:32Z</dcterms:modified>
</cp:coreProperties>
</file>