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63" r:id="rId4"/>
    <p:sldId id="267" r:id="rId5"/>
    <p:sldId id="259" r:id="rId6"/>
    <p:sldId id="264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1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 snapToGrid="0">
      <p:cViewPr varScale="1">
        <p:scale>
          <a:sx n="78" d="100"/>
          <a:sy n="78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5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DA3EB-F632-48AD-8ED5-B1522D0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41" y="4853491"/>
            <a:ext cx="7913549" cy="3565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203"/>
              </p:ext>
            </p:extLst>
          </p:nvPr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30115"/>
              </p:ext>
            </p:extLst>
          </p:nvPr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66054"/>
              </p:ext>
            </p:extLst>
          </p:nvPr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3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02958"/>
              </p:ext>
            </p:extLst>
          </p:nvPr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17403"/>
              </p:ext>
            </p:extLst>
          </p:nvPr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0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4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63155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14208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7000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71357" y="3881196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14327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01061" y="4001038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</p:spTree>
    <p:extLst>
      <p:ext uri="{BB962C8B-B14F-4D97-AF65-F5344CB8AC3E}">
        <p14:creationId xmlns:p14="http://schemas.microsoft.com/office/powerpoint/2010/main" val="130214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150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360</Words>
  <Application>Microsoft Office PowerPoint</Application>
  <PresentationFormat>와이드스크린</PresentationFormat>
  <Paragraphs>197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16</cp:revision>
  <dcterms:created xsi:type="dcterms:W3CDTF">2020-12-10T09:19:02Z</dcterms:created>
  <dcterms:modified xsi:type="dcterms:W3CDTF">2020-12-10T10:39:12Z</dcterms:modified>
</cp:coreProperties>
</file>