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sldIdLst>
    <p:sldId id="256" r:id="rId2"/>
    <p:sldId id="257" r:id="rId3"/>
    <p:sldId id="266" r:id="rId4"/>
    <p:sldId id="259" r:id="rId5"/>
    <p:sldId id="267" r:id="rId6"/>
    <p:sldId id="271" r:id="rId7"/>
    <p:sldId id="258" r:id="rId8"/>
    <p:sldId id="269" r:id="rId9"/>
    <p:sldId id="268" r:id="rId10"/>
    <p:sldId id="270" r:id="rId11"/>
    <p:sldId id="272" r:id="rId12"/>
    <p:sldId id="273" r:id="rId13"/>
    <p:sldId id="26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FCF"/>
    <a:srgbClr val="FDE1A1"/>
    <a:srgbClr val="FE7F74"/>
    <a:srgbClr val="F9F3DB"/>
    <a:srgbClr val="F9B214"/>
    <a:srgbClr val="C22D1E"/>
    <a:srgbClr val="5E946F"/>
    <a:srgbClr val="5E9470"/>
    <a:srgbClr val="F9B317"/>
    <a:srgbClr val="C63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87340" autoAdjust="0"/>
  </p:normalViewPr>
  <p:slideViewPr>
    <p:cSldViewPr snapToGrid="0">
      <p:cViewPr>
        <p:scale>
          <a:sx n="100" d="100"/>
          <a:sy n="100" d="100"/>
        </p:scale>
        <p:origin x="13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8243-6376-4696-B456-811A9B509060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32D5C-0065-45BF-87B0-400820E4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어플처럼</a:t>
            </a:r>
            <a:r>
              <a:rPr lang="ko-KR" altLang="en-US" dirty="0" smtClean="0"/>
              <a:t> 처음 시작 화면에 짧게 애니메이션을 </a:t>
            </a:r>
            <a:r>
              <a:rPr lang="ko-KR" altLang="en-US" dirty="0" err="1" smtClean="0"/>
              <a:t>넣고싶어서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스플래쉬</a:t>
            </a:r>
            <a:r>
              <a:rPr lang="ko-KR" altLang="en-US" dirty="0" smtClean="0"/>
              <a:t> 화면을 만듦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마우스클릭한번</a:t>
            </a:r>
            <a:r>
              <a:rPr lang="en-US" altLang="ko-KR" dirty="0" smtClean="0"/>
              <a:t>~)</a:t>
            </a:r>
          </a:p>
          <a:p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파일에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필터라는</a:t>
            </a:r>
            <a:r>
              <a:rPr lang="ko-KR" altLang="en-US" dirty="0" smtClean="0"/>
              <a:t> 태그의 내용을 </a:t>
            </a:r>
            <a:r>
              <a:rPr lang="ko-KR" altLang="en-US" dirty="0" err="1" smtClean="0"/>
              <a:t>스플래쉬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넣으면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2D5C-0065-45BF-87B0-400820E406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7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파일을 설정한 버튼의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셋온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클릭 </a:t>
            </a:r>
            <a:r>
              <a:rPr lang="ko-KR" altLang="en-US" baseline="0" dirty="0" err="1" smtClean="0"/>
              <a:t>리스너</a:t>
            </a:r>
            <a:r>
              <a:rPr lang="ko-KR" altLang="en-US" baseline="0" dirty="0" smtClean="0"/>
              <a:t> 를 사용해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엑티비티로</a:t>
            </a:r>
            <a:r>
              <a:rPr lang="ko-KR" altLang="en-US" baseline="0" dirty="0" smtClean="0"/>
              <a:t> 이동하도록 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2D5C-0065-45BF-87B0-400820E406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0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매니페스트에</a:t>
            </a:r>
            <a:r>
              <a:rPr lang="ko-KR" altLang="en-US" dirty="0" smtClean="0"/>
              <a:t> 위에 있는 줄을 추가해서 권한을 주고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밑에 </a:t>
            </a:r>
            <a:r>
              <a:rPr lang="ko-KR" altLang="en-US" dirty="0" err="1" smtClean="0"/>
              <a:t>그레들의</a:t>
            </a:r>
            <a:r>
              <a:rPr lang="ko-KR" altLang="en-US" dirty="0" smtClean="0"/>
              <a:t> 관련 의존성을 추가했습니다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2D5C-0065-45BF-87B0-400820E406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사용하려면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받아야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받은 키 값을 </a:t>
            </a:r>
            <a:r>
              <a:rPr lang="ko-KR" altLang="en-US" dirty="0" err="1" smtClean="0"/>
              <a:t>매니페스트에</a:t>
            </a:r>
            <a:r>
              <a:rPr lang="ko-KR" altLang="en-US" dirty="0" smtClean="0"/>
              <a:t> 넣는다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맵 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구글에 있는 코드를 복사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하면 화면에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2D5C-0065-45BF-87B0-400820E406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9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GPS</a:t>
            </a:r>
            <a:r>
              <a:rPr lang="ko-KR" altLang="en-US" dirty="0" smtClean="0"/>
              <a:t>를 사용하기 위해 </a:t>
            </a:r>
            <a:r>
              <a:rPr lang="ko-KR" altLang="en-US" dirty="0" err="1" smtClean="0"/>
              <a:t>매니페스트에</a:t>
            </a:r>
            <a:r>
              <a:rPr lang="ko-KR" altLang="en-US" dirty="0" smtClean="0"/>
              <a:t> 있는 권한을 주어서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맵 사용시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 요청을 할 수 있게 창이 뜨게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권한 요청 수락을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시작되고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거절한다면 토스트 메시지를 뜨게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2D5C-0065-45BF-87B0-400820E406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3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3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5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5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59F6963-F7E3-41AD-9CB7-F87CB64A24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9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1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1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4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5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E430B-B98B-4D45-9368-48285523A0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4A07-774E-47AD-A550-CEF421913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7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857F84-FD29-4FCF-BAC9-F52CBF150261}"/>
              </a:ext>
            </a:extLst>
          </p:cNvPr>
          <p:cNvSpPr/>
          <p:nvPr/>
        </p:nvSpPr>
        <p:spPr>
          <a:xfrm>
            <a:off x="0" y="3429000"/>
            <a:ext cx="12192000" cy="3429001"/>
          </a:xfrm>
          <a:prstGeom prst="rect">
            <a:avLst/>
          </a:prstGeom>
          <a:solidFill>
            <a:srgbClr val="97BFA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01117"/>
              </a:solidFill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59F0E85-15AB-4CF8-96EA-D1A42D6360A9}"/>
              </a:ext>
            </a:extLst>
          </p:cNvPr>
          <p:cNvSpPr/>
          <p:nvPr/>
        </p:nvSpPr>
        <p:spPr>
          <a:xfrm>
            <a:off x="3518052" y="1301103"/>
            <a:ext cx="5155897" cy="455996"/>
          </a:xfrm>
          <a:custGeom>
            <a:avLst/>
            <a:gdLst>
              <a:gd name="connsiteX0" fmla="*/ 248368 w 5155897"/>
              <a:gd name="connsiteY0" fmla="*/ 0 h 455996"/>
              <a:gd name="connsiteX1" fmla="*/ 4907529 w 5155897"/>
              <a:gd name="connsiteY1" fmla="*/ 0 h 455996"/>
              <a:gd name="connsiteX2" fmla="*/ 5155897 w 5155897"/>
              <a:gd name="connsiteY2" fmla="*/ 248368 h 455996"/>
              <a:gd name="connsiteX3" fmla="*/ 5155897 w 5155897"/>
              <a:gd name="connsiteY3" fmla="*/ 455996 h 455996"/>
              <a:gd name="connsiteX4" fmla="*/ 0 w 5155897"/>
              <a:gd name="connsiteY4" fmla="*/ 455996 h 455996"/>
              <a:gd name="connsiteX5" fmla="*/ 0 w 5155897"/>
              <a:gd name="connsiteY5" fmla="*/ 248368 h 455996"/>
              <a:gd name="connsiteX6" fmla="*/ 248368 w 5155897"/>
              <a:gd name="connsiteY6" fmla="*/ 0 h 45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897" h="455996">
                <a:moveTo>
                  <a:pt x="248368" y="0"/>
                </a:moveTo>
                <a:lnTo>
                  <a:pt x="4907529" y="0"/>
                </a:lnTo>
                <a:cubicBezTo>
                  <a:pt x="5044699" y="0"/>
                  <a:pt x="5155897" y="111198"/>
                  <a:pt x="5155897" y="248368"/>
                </a:cubicBezTo>
                <a:lnTo>
                  <a:pt x="5155897" y="455996"/>
                </a:lnTo>
                <a:lnTo>
                  <a:pt x="0" y="455996"/>
                </a:lnTo>
                <a:lnTo>
                  <a:pt x="0" y="248368"/>
                </a:lnTo>
                <a:cubicBezTo>
                  <a:pt x="0" y="111198"/>
                  <a:pt x="111198" y="0"/>
                  <a:pt x="24836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6910A8C0-F759-413E-84BF-F71FBCD0BDB0}"/>
              </a:ext>
            </a:extLst>
          </p:cNvPr>
          <p:cNvSpPr/>
          <p:nvPr/>
        </p:nvSpPr>
        <p:spPr>
          <a:xfrm>
            <a:off x="3518052" y="1757098"/>
            <a:ext cx="5155897" cy="2817170"/>
          </a:xfrm>
          <a:custGeom>
            <a:avLst/>
            <a:gdLst>
              <a:gd name="connsiteX0" fmla="*/ 0 w 5155897"/>
              <a:gd name="connsiteY0" fmla="*/ 0 h 2817170"/>
              <a:gd name="connsiteX1" fmla="*/ 5155897 w 5155897"/>
              <a:gd name="connsiteY1" fmla="*/ 0 h 2817170"/>
              <a:gd name="connsiteX2" fmla="*/ 5155897 w 5155897"/>
              <a:gd name="connsiteY2" fmla="*/ 2568802 h 2817170"/>
              <a:gd name="connsiteX3" fmla="*/ 4907529 w 5155897"/>
              <a:gd name="connsiteY3" fmla="*/ 2817170 h 2817170"/>
              <a:gd name="connsiteX4" fmla="*/ 248368 w 5155897"/>
              <a:gd name="connsiteY4" fmla="*/ 2817170 h 2817170"/>
              <a:gd name="connsiteX5" fmla="*/ 0 w 5155897"/>
              <a:gd name="connsiteY5" fmla="*/ 2568802 h 2817170"/>
              <a:gd name="connsiteX6" fmla="*/ 0 w 5155897"/>
              <a:gd name="connsiteY6" fmla="*/ 0 h 281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897" h="2817170">
                <a:moveTo>
                  <a:pt x="0" y="0"/>
                </a:moveTo>
                <a:lnTo>
                  <a:pt x="5155897" y="0"/>
                </a:lnTo>
                <a:lnTo>
                  <a:pt x="5155897" y="2568802"/>
                </a:lnTo>
                <a:cubicBezTo>
                  <a:pt x="5155897" y="2705972"/>
                  <a:pt x="5044699" y="2817170"/>
                  <a:pt x="4907529" y="2817170"/>
                </a:cubicBezTo>
                <a:lnTo>
                  <a:pt x="248368" y="2817170"/>
                </a:lnTo>
                <a:cubicBezTo>
                  <a:pt x="111198" y="2817170"/>
                  <a:pt x="0" y="2705972"/>
                  <a:pt x="0" y="256880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F52C7-884F-412A-A185-84070678EABB}"/>
              </a:ext>
            </a:extLst>
          </p:cNvPr>
          <p:cNvSpPr txBox="1"/>
          <p:nvPr/>
        </p:nvSpPr>
        <p:spPr>
          <a:xfrm>
            <a:off x="4702031" y="2232857"/>
            <a:ext cx="2787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운동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어플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제작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7D91EDE-5500-4EC4-93C5-D6F3F18DC4FB}"/>
              </a:ext>
            </a:extLst>
          </p:cNvPr>
          <p:cNvGrpSpPr/>
          <p:nvPr/>
        </p:nvGrpSpPr>
        <p:grpSpPr>
          <a:xfrm>
            <a:off x="3717218" y="1449097"/>
            <a:ext cx="852402" cy="160006"/>
            <a:chOff x="3824119" y="1413404"/>
            <a:chExt cx="1344247" cy="2523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D9FD542-58E4-4B81-875A-064DCC8D6053}"/>
                </a:ext>
              </a:extLst>
            </p:cNvPr>
            <p:cNvSpPr/>
            <p:nvPr/>
          </p:nvSpPr>
          <p:spPr>
            <a:xfrm>
              <a:off x="3824119" y="1413404"/>
              <a:ext cx="252333" cy="252333"/>
            </a:xfrm>
            <a:prstGeom prst="ellipse">
              <a:avLst/>
            </a:prstGeom>
            <a:solidFill>
              <a:srgbClr val="FE7F74"/>
            </a:solidFill>
            <a:ln w="19050">
              <a:solidFill>
                <a:srgbClr val="313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01117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8867882-3E68-4471-A776-BD20552BBDD6}"/>
                </a:ext>
              </a:extLst>
            </p:cNvPr>
            <p:cNvSpPr/>
            <p:nvPr/>
          </p:nvSpPr>
          <p:spPr>
            <a:xfrm>
              <a:off x="4370076" y="1413404"/>
              <a:ext cx="252333" cy="252333"/>
            </a:xfrm>
            <a:prstGeom prst="ellipse">
              <a:avLst/>
            </a:prstGeom>
            <a:solidFill>
              <a:srgbClr val="FCDA8E"/>
            </a:solidFill>
            <a:ln w="19050">
              <a:solidFill>
                <a:srgbClr val="313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01117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EF33FEA-9867-469F-AC4E-0C6E1CEC2699}"/>
                </a:ext>
              </a:extLst>
            </p:cNvPr>
            <p:cNvSpPr/>
            <p:nvPr/>
          </p:nvSpPr>
          <p:spPr>
            <a:xfrm>
              <a:off x="4916033" y="1413404"/>
              <a:ext cx="252333" cy="252333"/>
            </a:xfrm>
            <a:prstGeom prst="ellipse">
              <a:avLst/>
            </a:prstGeom>
            <a:solidFill>
              <a:srgbClr val="99BEA5"/>
            </a:solidFill>
            <a:ln w="19050">
              <a:solidFill>
                <a:srgbClr val="313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01117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F62F586-6320-4119-B474-471E61A92CCE}"/>
              </a:ext>
            </a:extLst>
          </p:cNvPr>
          <p:cNvSpPr txBox="1"/>
          <p:nvPr/>
        </p:nvSpPr>
        <p:spPr>
          <a:xfrm>
            <a:off x="4382952" y="395051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폭스테일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차은우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서강준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김경목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레쓰고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/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김경목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이아진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이유진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임수진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장연서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리뷰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32BA5-D991-4D1C-A7D0-71B11EE19DE4}"/>
              </a:ext>
            </a:extLst>
          </p:cNvPr>
          <p:cNvSpPr txBox="1"/>
          <p:nvPr/>
        </p:nvSpPr>
        <p:spPr>
          <a:xfrm>
            <a:off x="3066203" y="1616889"/>
            <a:ext cx="604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Franklin Gothic Heavy" panose="020B0903020102020204" pitchFamily="34" charset="0"/>
                <a:ea typeface="G마켓 산스 TTF Medium" panose="02000000000000000000" pitchFamily="2" charset="-127"/>
              </a:rPr>
              <a:t>구글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Franklin Gothic Heavy" panose="020B0903020102020204" pitchFamily="34" charset="0"/>
                <a:ea typeface="G마켓 산스 TTF Medium" panose="02000000000000000000" pitchFamily="2" charset="-127"/>
              </a:rPr>
              <a:t>MAPS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Franklin Gothic Heavy" panose="020B0903020102020204" pitchFamily="34" charset="0"/>
                <a:ea typeface="G마켓 산스 TTF Medium" panose="02000000000000000000" pitchFamily="2" charset="-127"/>
              </a:rPr>
              <a:t>API &amp; GPS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Franklin Gothic Heavy" panose="020B0903020102020204" pitchFamily="34" charset="0"/>
                <a:ea typeface="G마켓 산스 TTF Medium" panose="02000000000000000000" pitchFamily="2" charset="-127"/>
              </a:rPr>
              <a:t>사용권한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Franklin Gothic Heavy" panose="020B0903020102020204" pitchFamily="34" charset="0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11" y="2220686"/>
            <a:ext cx="9501042" cy="11456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3" y="3797935"/>
            <a:ext cx="10946004" cy="17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리뷰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32BA5-D991-4D1C-A7D0-71B11EE19DE4}"/>
              </a:ext>
            </a:extLst>
          </p:cNvPr>
          <p:cNvSpPr txBox="1"/>
          <p:nvPr/>
        </p:nvSpPr>
        <p:spPr>
          <a:xfrm>
            <a:off x="3066203" y="1616889"/>
            <a:ext cx="604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구글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MAPS API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ill Sans Ultra Bold" panose="020B0A02020104020203" pitchFamily="34" charset="0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2" y="2259255"/>
            <a:ext cx="10676880" cy="12845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2" y="3726837"/>
            <a:ext cx="10708374" cy="20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리뷰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32BA5-D991-4D1C-A7D0-71B11EE19DE4}"/>
              </a:ext>
            </a:extLst>
          </p:cNvPr>
          <p:cNvSpPr txBox="1"/>
          <p:nvPr/>
        </p:nvSpPr>
        <p:spPr>
          <a:xfrm>
            <a:off x="3066203" y="1616889"/>
            <a:ext cx="604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Franklin Gothic Heavy" panose="020B0903020102020204" pitchFamily="34" charset="0"/>
                <a:ea typeface="G마켓 산스 TTF Medium" panose="02000000000000000000" pitchFamily="2" charset="-127"/>
              </a:rPr>
              <a:t>GPS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Franklin Gothic Heavy" panose="020B0903020102020204" pitchFamily="34" charset="0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8" y="2072326"/>
            <a:ext cx="10245723" cy="37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6459426-40F2-4249-8CFE-67D0BE767A50}"/>
              </a:ext>
            </a:extLst>
          </p:cNvPr>
          <p:cNvSpPr/>
          <p:nvPr/>
        </p:nvSpPr>
        <p:spPr>
          <a:xfrm>
            <a:off x="1160586" y="2271218"/>
            <a:ext cx="9823938" cy="4117859"/>
          </a:xfrm>
          <a:prstGeom prst="roundRect">
            <a:avLst>
              <a:gd name="adj" fmla="val 12942"/>
            </a:avLst>
          </a:prstGeom>
          <a:solidFill>
            <a:srgbClr val="FEB6B0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1117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4DFAA-58E6-4EC1-B6B2-457F6F356E34}"/>
              </a:ext>
            </a:extLst>
          </p:cNvPr>
          <p:cNvSpPr txBox="1"/>
          <p:nvPr/>
        </p:nvSpPr>
        <p:spPr>
          <a:xfrm>
            <a:off x="1568810" y="2603520"/>
            <a:ext cx="9191559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짧은 프로젝트라 완벽히 완성을 하지 못해 아쉽다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원하는 기능을 다 넣지 못했다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팀장이 지 혼자 다 했다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우리는 뭘 하라는 건지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?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ㅡㅡ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j-lt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지 혼자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어플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 팔아먹을 생각밖에 없다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.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어이없다 참나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지대 짱나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ㅡㅡ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a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이런 팀장은 팀장이 아니다 흥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j-lt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차은우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서강준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김경목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렛츠고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G마켓 산스 TTF Medium" panose="02000000000000000000" pitchFamily="2" charset="-127"/>
              </a:rPr>
              <a:t>!</a:t>
            </a:r>
          </a:p>
          <a:p>
            <a:pPr>
              <a:lnSpc>
                <a:spcPct val="130000"/>
              </a:lnSpc>
            </a:pP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FuturaBlack BT" pitchFamily="2" charset="0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5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3" y="3233459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</a:t>
            </a:r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282322" y="449587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857F84-FD29-4FCF-BAC9-F52CBF150261}"/>
              </a:ext>
            </a:extLst>
          </p:cNvPr>
          <p:cNvSpPr/>
          <p:nvPr/>
        </p:nvSpPr>
        <p:spPr>
          <a:xfrm>
            <a:off x="0" y="3429000"/>
            <a:ext cx="12192000" cy="3429001"/>
          </a:xfrm>
          <a:prstGeom prst="rect">
            <a:avLst/>
          </a:prstGeom>
          <a:solidFill>
            <a:srgbClr val="97BFA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37F5CDA2-1A9E-4453-9D50-00F002FB9FBF}"/>
              </a:ext>
            </a:extLst>
          </p:cNvPr>
          <p:cNvSpPr/>
          <p:nvPr/>
        </p:nvSpPr>
        <p:spPr>
          <a:xfrm rot="10800000">
            <a:off x="3518048" y="1759148"/>
            <a:ext cx="5153986" cy="3791401"/>
          </a:xfrm>
          <a:prstGeom prst="round2SameRect">
            <a:avLst>
              <a:gd name="adj1" fmla="val 6785"/>
              <a:gd name="adj2" fmla="val 0"/>
            </a:avLst>
          </a:prstGeom>
          <a:solidFill>
            <a:srgbClr val="FFFFFF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BF85AFF-B610-41F4-956F-AE4037C0647E}"/>
              </a:ext>
            </a:extLst>
          </p:cNvPr>
          <p:cNvSpPr/>
          <p:nvPr/>
        </p:nvSpPr>
        <p:spPr>
          <a:xfrm>
            <a:off x="3518051" y="1301103"/>
            <a:ext cx="5155897" cy="455996"/>
          </a:xfrm>
          <a:custGeom>
            <a:avLst/>
            <a:gdLst>
              <a:gd name="connsiteX0" fmla="*/ 248368 w 5155897"/>
              <a:gd name="connsiteY0" fmla="*/ 0 h 455996"/>
              <a:gd name="connsiteX1" fmla="*/ 4907529 w 5155897"/>
              <a:gd name="connsiteY1" fmla="*/ 0 h 455996"/>
              <a:gd name="connsiteX2" fmla="*/ 5155897 w 5155897"/>
              <a:gd name="connsiteY2" fmla="*/ 248368 h 455996"/>
              <a:gd name="connsiteX3" fmla="*/ 5155897 w 5155897"/>
              <a:gd name="connsiteY3" fmla="*/ 455996 h 455996"/>
              <a:gd name="connsiteX4" fmla="*/ 0 w 5155897"/>
              <a:gd name="connsiteY4" fmla="*/ 455996 h 455996"/>
              <a:gd name="connsiteX5" fmla="*/ 0 w 5155897"/>
              <a:gd name="connsiteY5" fmla="*/ 248368 h 455996"/>
              <a:gd name="connsiteX6" fmla="*/ 248368 w 5155897"/>
              <a:gd name="connsiteY6" fmla="*/ 0 h 45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897" h="455996">
                <a:moveTo>
                  <a:pt x="248368" y="0"/>
                </a:moveTo>
                <a:lnTo>
                  <a:pt x="4907529" y="0"/>
                </a:lnTo>
                <a:cubicBezTo>
                  <a:pt x="5044699" y="0"/>
                  <a:pt x="5155897" y="111198"/>
                  <a:pt x="5155897" y="248368"/>
                </a:cubicBezTo>
                <a:lnTo>
                  <a:pt x="5155897" y="455996"/>
                </a:lnTo>
                <a:lnTo>
                  <a:pt x="0" y="455996"/>
                </a:lnTo>
                <a:lnTo>
                  <a:pt x="0" y="248368"/>
                </a:lnTo>
                <a:cubicBezTo>
                  <a:pt x="0" y="111198"/>
                  <a:pt x="111198" y="0"/>
                  <a:pt x="24836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F52C7-884F-412A-A185-84070678EABB}"/>
              </a:ext>
            </a:extLst>
          </p:cNvPr>
          <p:cNvSpPr txBox="1"/>
          <p:nvPr/>
        </p:nvSpPr>
        <p:spPr>
          <a:xfrm>
            <a:off x="5258494" y="2232857"/>
            <a:ext cx="1675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7F74"/>
                </a:solidFill>
                <a:latin typeface="Franklin Gothic Heavy" panose="020B0903020102020204" pitchFamily="34" charset="0"/>
                <a:ea typeface="G마켓 산스 TTF Bold" panose="02000000000000000000" pitchFamily="2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Franklin Gothic Heavy" panose="020B0903020102020204" pitchFamily="34" charset="0"/>
              <a:ea typeface="G마켓 산스 TTF Bold" panose="020000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9FD542-58E4-4B81-875A-064DCC8D6053}"/>
              </a:ext>
            </a:extLst>
          </p:cNvPr>
          <p:cNvSpPr/>
          <p:nvPr/>
        </p:nvSpPr>
        <p:spPr>
          <a:xfrm>
            <a:off x="3717217" y="1449097"/>
            <a:ext cx="160007" cy="160006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867882-3E68-4471-A776-BD20552BBDD6}"/>
              </a:ext>
            </a:extLst>
          </p:cNvPr>
          <p:cNvSpPr/>
          <p:nvPr/>
        </p:nvSpPr>
        <p:spPr>
          <a:xfrm>
            <a:off x="4063414" y="1449097"/>
            <a:ext cx="160007" cy="160006"/>
          </a:xfrm>
          <a:prstGeom prst="ellipse">
            <a:avLst/>
          </a:prstGeom>
          <a:solidFill>
            <a:srgbClr val="FCDA8E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EF33FEA-9867-469F-AC4E-0C6E1CEC2699}"/>
              </a:ext>
            </a:extLst>
          </p:cNvPr>
          <p:cNvSpPr/>
          <p:nvPr/>
        </p:nvSpPr>
        <p:spPr>
          <a:xfrm>
            <a:off x="4409612" y="1449097"/>
            <a:ext cx="160007" cy="160006"/>
          </a:xfrm>
          <a:prstGeom prst="ellipse">
            <a:avLst/>
          </a:prstGeom>
          <a:solidFill>
            <a:srgbClr val="99BEA5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62F586-6320-4119-B474-471E61A92CCE}"/>
              </a:ext>
            </a:extLst>
          </p:cNvPr>
          <p:cNvSpPr txBox="1"/>
          <p:nvPr/>
        </p:nvSpPr>
        <p:spPr>
          <a:xfrm>
            <a:off x="5439330" y="2907872"/>
            <a:ext cx="130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설명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52A3A-ED18-4F30-8B69-FF9CE7AF57B7}"/>
              </a:ext>
            </a:extLst>
          </p:cNvPr>
          <p:cNvSpPr txBox="1"/>
          <p:nvPr/>
        </p:nvSpPr>
        <p:spPr>
          <a:xfrm>
            <a:off x="5418486" y="3428999"/>
            <a:ext cx="1345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시연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0DE5E-AD53-4DB1-81A3-58E940CA7DE6}"/>
              </a:ext>
            </a:extLst>
          </p:cNvPr>
          <p:cNvSpPr txBox="1"/>
          <p:nvPr/>
        </p:nvSpPr>
        <p:spPr>
          <a:xfrm>
            <a:off x="5618862" y="3950127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리뷰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EDAA5-477F-4A93-A98A-5A05C13425AD}"/>
              </a:ext>
            </a:extLst>
          </p:cNvPr>
          <p:cNvSpPr txBox="1"/>
          <p:nvPr/>
        </p:nvSpPr>
        <p:spPr>
          <a:xfrm>
            <a:off x="5729469" y="44771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마치며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1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사용한  언어  및  툴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33" y="2428075"/>
            <a:ext cx="5796838" cy="14215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20" y="4183011"/>
            <a:ext cx="5821051" cy="188155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2428075"/>
            <a:ext cx="3509873" cy="3509873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설명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32BA5-D991-4D1C-A7D0-71B11EE19DE4}"/>
              </a:ext>
            </a:extLst>
          </p:cNvPr>
          <p:cNvSpPr txBox="1"/>
          <p:nvPr/>
        </p:nvSpPr>
        <p:spPr>
          <a:xfrm>
            <a:off x="3066203" y="1616889"/>
            <a:ext cx="604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 선정 과정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816AE45F-F4D2-4807-8177-4E3499A994C1}"/>
              </a:ext>
            </a:extLst>
          </p:cNvPr>
          <p:cNvSpPr/>
          <p:nvPr/>
        </p:nvSpPr>
        <p:spPr>
          <a:xfrm>
            <a:off x="5180498" y="3024212"/>
            <a:ext cx="1829432" cy="1371298"/>
          </a:xfrm>
          <a:custGeom>
            <a:avLst/>
            <a:gdLst>
              <a:gd name="connsiteX0" fmla="*/ 1070677 w 2141354"/>
              <a:gd name="connsiteY0" fmla="*/ 0 h 1605109"/>
              <a:gd name="connsiteX1" fmla="*/ 2141354 w 2141354"/>
              <a:gd name="connsiteY1" fmla="*/ 1071000 h 1605109"/>
              <a:gd name="connsiteX2" fmla="*/ 2057215 w 2141354"/>
              <a:gd name="connsiteY2" fmla="*/ 1487882 h 1605109"/>
              <a:gd name="connsiteX3" fmla="*/ 1993605 w 2141354"/>
              <a:gd name="connsiteY3" fmla="*/ 1605109 h 1605109"/>
              <a:gd name="connsiteX4" fmla="*/ 147749 w 2141354"/>
              <a:gd name="connsiteY4" fmla="*/ 1605109 h 1605109"/>
              <a:gd name="connsiteX5" fmla="*/ 84139 w 2141354"/>
              <a:gd name="connsiteY5" fmla="*/ 1487882 h 1605109"/>
              <a:gd name="connsiteX6" fmla="*/ 0 w 2141354"/>
              <a:gd name="connsiteY6" fmla="*/ 1071000 h 1605109"/>
              <a:gd name="connsiteX7" fmla="*/ 1070677 w 2141354"/>
              <a:gd name="connsiteY7" fmla="*/ 0 h 160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354" h="1605109">
                <a:moveTo>
                  <a:pt x="1070677" y="0"/>
                </a:moveTo>
                <a:cubicBezTo>
                  <a:pt x="1661996" y="0"/>
                  <a:pt x="2141354" y="479503"/>
                  <a:pt x="2141354" y="1071000"/>
                </a:cubicBezTo>
                <a:cubicBezTo>
                  <a:pt x="2141354" y="1218875"/>
                  <a:pt x="2111394" y="1359749"/>
                  <a:pt x="2057215" y="1487882"/>
                </a:cubicBezTo>
                <a:lnTo>
                  <a:pt x="1993605" y="1605109"/>
                </a:lnTo>
                <a:lnTo>
                  <a:pt x="147749" y="1605109"/>
                </a:lnTo>
                <a:lnTo>
                  <a:pt x="84139" y="1487882"/>
                </a:lnTo>
                <a:cubicBezTo>
                  <a:pt x="29960" y="1359749"/>
                  <a:pt x="0" y="1218875"/>
                  <a:pt x="0" y="1071000"/>
                </a:cubicBezTo>
                <a:cubicBezTo>
                  <a:pt x="0" y="479503"/>
                  <a:pt x="479358" y="0"/>
                  <a:pt x="107067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303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7442"/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775B720-6A26-4FFA-9AC1-72CFC9B1DF61}"/>
              </a:ext>
            </a:extLst>
          </p:cNvPr>
          <p:cNvSpPr/>
          <p:nvPr/>
        </p:nvSpPr>
        <p:spPr>
          <a:xfrm>
            <a:off x="7531509" y="3024212"/>
            <a:ext cx="1829432" cy="1371298"/>
          </a:xfrm>
          <a:custGeom>
            <a:avLst/>
            <a:gdLst>
              <a:gd name="connsiteX0" fmla="*/ 1070677 w 2141354"/>
              <a:gd name="connsiteY0" fmla="*/ 0 h 1605109"/>
              <a:gd name="connsiteX1" fmla="*/ 2141354 w 2141354"/>
              <a:gd name="connsiteY1" fmla="*/ 1071000 h 1605109"/>
              <a:gd name="connsiteX2" fmla="*/ 2057215 w 2141354"/>
              <a:gd name="connsiteY2" fmla="*/ 1487882 h 1605109"/>
              <a:gd name="connsiteX3" fmla="*/ 1993605 w 2141354"/>
              <a:gd name="connsiteY3" fmla="*/ 1605109 h 1605109"/>
              <a:gd name="connsiteX4" fmla="*/ 147749 w 2141354"/>
              <a:gd name="connsiteY4" fmla="*/ 1605109 h 1605109"/>
              <a:gd name="connsiteX5" fmla="*/ 84139 w 2141354"/>
              <a:gd name="connsiteY5" fmla="*/ 1487882 h 1605109"/>
              <a:gd name="connsiteX6" fmla="*/ 0 w 2141354"/>
              <a:gd name="connsiteY6" fmla="*/ 1071000 h 1605109"/>
              <a:gd name="connsiteX7" fmla="*/ 1070677 w 2141354"/>
              <a:gd name="connsiteY7" fmla="*/ 0 h 160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354" h="1605109">
                <a:moveTo>
                  <a:pt x="1070677" y="0"/>
                </a:moveTo>
                <a:cubicBezTo>
                  <a:pt x="1661996" y="0"/>
                  <a:pt x="2141354" y="479503"/>
                  <a:pt x="2141354" y="1071000"/>
                </a:cubicBezTo>
                <a:cubicBezTo>
                  <a:pt x="2141354" y="1218875"/>
                  <a:pt x="2111394" y="1359749"/>
                  <a:pt x="2057215" y="1487882"/>
                </a:cubicBezTo>
                <a:lnTo>
                  <a:pt x="1993605" y="1605109"/>
                </a:lnTo>
                <a:lnTo>
                  <a:pt x="147749" y="1605109"/>
                </a:lnTo>
                <a:lnTo>
                  <a:pt x="84139" y="1487882"/>
                </a:lnTo>
                <a:cubicBezTo>
                  <a:pt x="29960" y="1359749"/>
                  <a:pt x="0" y="1218875"/>
                  <a:pt x="0" y="1071000"/>
                </a:cubicBezTo>
                <a:cubicBezTo>
                  <a:pt x="0" y="479503"/>
                  <a:pt x="479358" y="0"/>
                  <a:pt x="107067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303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7442"/>
              </a:solidFill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C102B6F6-68E9-49EE-8CEB-900C4125731E}"/>
              </a:ext>
            </a:extLst>
          </p:cNvPr>
          <p:cNvSpPr/>
          <p:nvPr/>
        </p:nvSpPr>
        <p:spPr>
          <a:xfrm>
            <a:off x="2825533" y="3024212"/>
            <a:ext cx="1829432" cy="1371298"/>
          </a:xfrm>
          <a:custGeom>
            <a:avLst/>
            <a:gdLst>
              <a:gd name="connsiteX0" fmla="*/ 1070677 w 2141354"/>
              <a:gd name="connsiteY0" fmla="*/ 0 h 1605109"/>
              <a:gd name="connsiteX1" fmla="*/ 2141354 w 2141354"/>
              <a:gd name="connsiteY1" fmla="*/ 1071000 h 1605109"/>
              <a:gd name="connsiteX2" fmla="*/ 2057215 w 2141354"/>
              <a:gd name="connsiteY2" fmla="*/ 1487882 h 1605109"/>
              <a:gd name="connsiteX3" fmla="*/ 1993605 w 2141354"/>
              <a:gd name="connsiteY3" fmla="*/ 1605109 h 1605109"/>
              <a:gd name="connsiteX4" fmla="*/ 147749 w 2141354"/>
              <a:gd name="connsiteY4" fmla="*/ 1605109 h 1605109"/>
              <a:gd name="connsiteX5" fmla="*/ 84139 w 2141354"/>
              <a:gd name="connsiteY5" fmla="*/ 1487882 h 1605109"/>
              <a:gd name="connsiteX6" fmla="*/ 0 w 2141354"/>
              <a:gd name="connsiteY6" fmla="*/ 1071000 h 1605109"/>
              <a:gd name="connsiteX7" fmla="*/ 1070677 w 2141354"/>
              <a:gd name="connsiteY7" fmla="*/ 0 h 160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354" h="1605109">
                <a:moveTo>
                  <a:pt x="1070677" y="0"/>
                </a:moveTo>
                <a:cubicBezTo>
                  <a:pt x="1661996" y="0"/>
                  <a:pt x="2141354" y="479503"/>
                  <a:pt x="2141354" y="1071000"/>
                </a:cubicBezTo>
                <a:cubicBezTo>
                  <a:pt x="2141354" y="1218875"/>
                  <a:pt x="2111394" y="1359749"/>
                  <a:pt x="2057215" y="1487882"/>
                </a:cubicBezTo>
                <a:lnTo>
                  <a:pt x="1993605" y="1605109"/>
                </a:lnTo>
                <a:lnTo>
                  <a:pt x="147749" y="1605109"/>
                </a:lnTo>
                <a:lnTo>
                  <a:pt x="84139" y="1487882"/>
                </a:lnTo>
                <a:cubicBezTo>
                  <a:pt x="29960" y="1359749"/>
                  <a:pt x="0" y="1218875"/>
                  <a:pt x="0" y="1071000"/>
                </a:cubicBezTo>
                <a:cubicBezTo>
                  <a:pt x="0" y="479503"/>
                  <a:pt x="479358" y="0"/>
                  <a:pt x="107067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303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77442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98EC51-660E-4B91-8D8B-3F366698192D}"/>
              </a:ext>
            </a:extLst>
          </p:cNvPr>
          <p:cNvCxnSpPr>
            <a:cxnSpLocks/>
          </p:cNvCxnSpPr>
          <p:nvPr/>
        </p:nvCxnSpPr>
        <p:spPr>
          <a:xfrm>
            <a:off x="2230774" y="4395510"/>
            <a:ext cx="7730452" cy="0"/>
          </a:xfrm>
          <a:prstGeom prst="line">
            <a:avLst/>
          </a:prstGeom>
          <a:solidFill>
            <a:srgbClr val="EFE2D0"/>
          </a:solidFill>
          <a:ln w="19050">
            <a:solidFill>
              <a:srgbClr val="303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4838FB8-6FD6-4195-81BA-34486034865B}"/>
              </a:ext>
            </a:extLst>
          </p:cNvPr>
          <p:cNvSpPr/>
          <p:nvPr/>
        </p:nvSpPr>
        <p:spPr>
          <a:xfrm>
            <a:off x="3581962" y="4237224"/>
            <a:ext cx="316574" cy="316574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03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2A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15D8956-81E3-4084-B26D-95D48E6AF962}"/>
              </a:ext>
            </a:extLst>
          </p:cNvPr>
          <p:cNvSpPr/>
          <p:nvPr/>
        </p:nvSpPr>
        <p:spPr>
          <a:xfrm>
            <a:off x="5936927" y="4237224"/>
            <a:ext cx="316574" cy="316574"/>
          </a:xfrm>
          <a:prstGeom prst="ellipse">
            <a:avLst/>
          </a:prstGeom>
          <a:solidFill>
            <a:srgbClr val="FFD991"/>
          </a:solidFill>
          <a:ln w="19050">
            <a:solidFill>
              <a:srgbClr val="303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2A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51A4620-C59A-4C2F-AC6C-547BC53A4D48}"/>
              </a:ext>
            </a:extLst>
          </p:cNvPr>
          <p:cNvSpPr/>
          <p:nvPr/>
        </p:nvSpPr>
        <p:spPr>
          <a:xfrm>
            <a:off x="8287938" y="4237224"/>
            <a:ext cx="316574" cy="316574"/>
          </a:xfrm>
          <a:prstGeom prst="ellipse">
            <a:avLst/>
          </a:prstGeom>
          <a:solidFill>
            <a:srgbClr val="94BFA8"/>
          </a:solidFill>
          <a:ln w="19050">
            <a:solidFill>
              <a:srgbClr val="303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2A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619415-AFA6-4A44-B073-8C6C88C91754}"/>
              </a:ext>
            </a:extLst>
          </p:cNvPr>
          <p:cNvSpPr txBox="1"/>
          <p:nvPr/>
        </p:nvSpPr>
        <p:spPr>
          <a:xfrm>
            <a:off x="2560835" y="4621217"/>
            <a:ext cx="2358828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API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와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FIREBASE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를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2A27"/>
              </a:solidFill>
              <a:latin typeface="Gill Sans Ultra Bold" panose="020B0A02020104020203" pitchFamily="34" charset="0"/>
              <a:ea typeface="G마켓 산스 TTF Medium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사용한 간단한 </a:t>
            </a: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어플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 제작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2A27"/>
              </a:solidFill>
              <a:latin typeface="Gill Sans Ultra Bold" panose="020B0A02020104020203" pitchFamily="34" charset="0"/>
              <a:ea typeface="G마켓 산스 TTF Medium" panose="02000000000000000000" pitchFamily="2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D8F5F85-C094-49DC-915B-5353406EF7E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35449" y="3405061"/>
            <a:ext cx="609600" cy="609600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0F7FDA31-D571-456B-8C68-6EDA7FD292C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90414" y="3405061"/>
            <a:ext cx="609600" cy="609600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0D4969A6-D826-4CAF-B93E-EF6B685907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39434" y="3405061"/>
            <a:ext cx="609600" cy="60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1BE2C8-5454-4928-8454-92DE7FDFEB1D}"/>
              </a:ext>
            </a:extLst>
          </p:cNvPr>
          <p:cNvSpPr txBox="1"/>
          <p:nvPr/>
        </p:nvSpPr>
        <p:spPr>
          <a:xfrm>
            <a:off x="4913511" y="4621217"/>
            <a:ext cx="2358828" cy="54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MZ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들에게 유행인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2A27"/>
              </a:solidFill>
              <a:latin typeface="Gill Sans Ultra Bold" panose="020B0A02020104020203" pitchFamily="34" charset="0"/>
              <a:ea typeface="G마켓 산스 TTF Medium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운동 관련 </a:t>
            </a: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어플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ill Sans Ultra Bold" panose="020B0A02020104020203" pitchFamily="34" charset="0"/>
                <a:ea typeface="G마켓 산스 TTF Medium" panose="02000000000000000000" pitchFamily="2" charset="-127"/>
              </a:rPr>
              <a:t> 제작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2A27"/>
              </a:solidFill>
              <a:latin typeface="Gill Sans Ultra Bold" panose="020B0A02020104020203" pitchFamily="34" charset="0"/>
              <a:ea typeface="G마켓 산스 TTF Mediu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D4AE74-4655-442F-A0CF-F65E1AEB691E}"/>
              </a:ext>
            </a:extLst>
          </p:cNvPr>
          <p:cNvSpPr txBox="1"/>
          <p:nvPr/>
        </p:nvSpPr>
        <p:spPr>
          <a:xfrm>
            <a:off x="7264820" y="4621217"/>
            <a:ext cx="2358828" cy="54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짧은 프로젝트 기간에 맞춰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2A2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2A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간단한 기능 구현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2A2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4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어플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시연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1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리뷰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32BA5-D991-4D1C-A7D0-71B11EE19DE4}"/>
              </a:ext>
            </a:extLst>
          </p:cNvPr>
          <p:cNvSpPr txBox="1"/>
          <p:nvPr/>
        </p:nvSpPr>
        <p:spPr>
          <a:xfrm>
            <a:off x="3066203" y="1616889"/>
            <a:ext cx="604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FuturaBlack BT" pitchFamily="2" charset="0"/>
                <a:ea typeface="G마켓 산스 TTF Medium" panose="02000000000000000000" pitchFamily="2" charset="-127"/>
              </a:rPr>
              <a:t>SPLASH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FuturaBlack BT" pitchFamily="2" charset="0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18" y="1955443"/>
            <a:ext cx="10699569" cy="382403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18" y="1955443"/>
            <a:ext cx="10699569" cy="46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리뷰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32BA5-D991-4D1C-A7D0-71B11EE19DE4}"/>
              </a:ext>
            </a:extLst>
          </p:cNvPr>
          <p:cNvSpPr txBox="1"/>
          <p:nvPr/>
        </p:nvSpPr>
        <p:spPr>
          <a:xfrm>
            <a:off x="3066203" y="1616889"/>
            <a:ext cx="604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클릭시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액티비티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화면 이동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98" y="2207115"/>
            <a:ext cx="7923027" cy="24147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66066" y="3894513"/>
            <a:ext cx="1645920" cy="45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3194858" y="3593176"/>
            <a:ext cx="1967345" cy="45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리뷰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32BA5-D991-4D1C-A7D0-71B11EE19DE4}"/>
              </a:ext>
            </a:extLst>
          </p:cNvPr>
          <p:cNvSpPr txBox="1"/>
          <p:nvPr/>
        </p:nvSpPr>
        <p:spPr>
          <a:xfrm>
            <a:off x="3066203" y="1616889"/>
            <a:ext cx="604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04" y="2072327"/>
            <a:ext cx="9314203" cy="44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65ACD8-E6C9-49BC-884C-F80CE8F838AD}"/>
              </a:ext>
            </a:extLst>
          </p:cNvPr>
          <p:cNvSpPr txBox="1"/>
          <p:nvPr/>
        </p:nvSpPr>
        <p:spPr>
          <a:xfrm>
            <a:off x="1881671" y="853674"/>
            <a:ext cx="842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리뷰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32BA5-D991-4D1C-A7D0-71B11EE19DE4}"/>
              </a:ext>
            </a:extLst>
          </p:cNvPr>
          <p:cNvSpPr txBox="1"/>
          <p:nvPr/>
        </p:nvSpPr>
        <p:spPr>
          <a:xfrm>
            <a:off x="3066203" y="1616889"/>
            <a:ext cx="604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0303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0303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5EEA4C-7230-4BBF-95E6-C5A9D4057152}"/>
              </a:ext>
            </a:extLst>
          </p:cNvPr>
          <p:cNvSpPr/>
          <p:nvPr/>
        </p:nvSpPr>
        <p:spPr>
          <a:xfrm>
            <a:off x="628232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6E84E-2AB6-43D8-AFBE-F01CDC2E42C8}"/>
              </a:ext>
            </a:extLst>
          </p:cNvPr>
          <p:cNvSpPr/>
          <p:nvPr/>
        </p:nvSpPr>
        <p:spPr>
          <a:xfrm>
            <a:off x="6027412" y="445293"/>
            <a:ext cx="137178" cy="137178"/>
          </a:xfrm>
          <a:prstGeom prst="ellipse">
            <a:avLst/>
          </a:prstGeom>
          <a:solidFill>
            <a:srgbClr val="FE7F74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3A3A82-D3EF-417F-B17C-4175E1F74D64}"/>
              </a:ext>
            </a:extLst>
          </p:cNvPr>
          <p:cNvSpPr/>
          <p:nvPr/>
        </p:nvSpPr>
        <p:spPr>
          <a:xfrm>
            <a:off x="5517590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5576D-77ED-4F7F-A4A0-37C8E2879ACC}"/>
              </a:ext>
            </a:extLst>
          </p:cNvPr>
          <p:cNvSpPr/>
          <p:nvPr/>
        </p:nvSpPr>
        <p:spPr>
          <a:xfrm>
            <a:off x="5772501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344440-85BF-4B00-A852-CA937034D062}"/>
              </a:ext>
            </a:extLst>
          </p:cNvPr>
          <p:cNvSpPr/>
          <p:nvPr/>
        </p:nvSpPr>
        <p:spPr>
          <a:xfrm>
            <a:off x="6537233" y="445293"/>
            <a:ext cx="137178" cy="137178"/>
          </a:xfrm>
          <a:prstGeom prst="ellipse">
            <a:avLst/>
          </a:prstGeom>
          <a:solidFill>
            <a:srgbClr val="F9F3DB"/>
          </a:solidFill>
          <a:ln w="19050">
            <a:solidFill>
              <a:srgbClr val="313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1117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0" y="2284392"/>
            <a:ext cx="11795432" cy="41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마켓산스특집">
      <a:majorFont>
        <a:latin typeface="맑은 고딕"/>
        <a:ea typeface="G마켓 산스 TTF Bold"/>
        <a:cs typeface=""/>
      </a:majorFont>
      <a:minorFont>
        <a:latin typeface="맑은 고딕"/>
        <a:ea typeface="G마켓 산스 TTF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277</Words>
  <Application>Microsoft Office PowerPoint</Application>
  <PresentationFormat>와이드스크린</PresentationFormat>
  <Paragraphs>59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G마켓 산스 TTF Bold</vt:lpstr>
      <vt:lpstr>G마켓 산스 TTF Medium</vt:lpstr>
      <vt:lpstr>Arial</vt:lpstr>
      <vt:lpstr>Franklin Gothic Heavy</vt:lpstr>
      <vt:lpstr>FuturaBlack BT</vt:lpstr>
      <vt:lpstr>Gill Sans Ultra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승엽 전</dc:creator>
  <cp:lastModifiedBy>seoulit</cp:lastModifiedBy>
  <cp:revision>16</cp:revision>
  <dcterms:created xsi:type="dcterms:W3CDTF">2022-03-24T00:43:41Z</dcterms:created>
  <dcterms:modified xsi:type="dcterms:W3CDTF">2023-07-03T06:09:23Z</dcterms:modified>
</cp:coreProperties>
</file>