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1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4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B713-7942-4C32-9FB4-A4233746C425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229B-701E-43D5-A761-E56913CD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0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186 Computer Hardware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FIFO</a:t>
            </a:r>
          </a:p>
          <a:p>
            <a:endParaRPr lang="en-US" dirty="0" smtClean="0"/>
          </a:p>
          <a:p>
            <a:r>
              <a:rPr lang="en-US" dirty="0"/>
              <a:t>Prof. J. </a:t>
            </a:r>
            <a:r>
              <a:rPr lang="en-US" dirty="0" smtClean="0"/>
              <a:t>Pang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0607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/>
              <a:t>fifo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reset, </a:t>
            </a:r>
            <a:r>
              <a:rPr lang="en-US" dirty="0" err="1"/>
              <a:t>wr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, full, empty, </a:t>
            </a:r>
            <a:r>
              <a:rPr lang="en-US" dirty="0" err="1"/>
              <a:t>w_addr</a:t>
            </a:r>
            <a:r>
              <a:rPr lang="en-US" dirty="0"/>
              <a:t>, </a:t>
            </a:r>
            <a:r>
              <a:rPr lang="en-US" dirty="0" err="1"/>
              <a:t>r_addr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input   </a:t>
            </a:r>
            <a:r>
              <a:rPr lang="en-US" dirty="0" smtClean="0"/>
              <a:t>             </a:t>
            </a:r>
            <a:r>
              <a:rPr lang="en-US" dirty="0" err="1" smtClean="0"/>
              <a:t>clk</a:t>
            </a:r>
            <a:r>
              <a:rPr lang="en-US" dirty="0"/>
              <a:t>, reset;</a:t>
            </a:r>
          </a:p>
          <a:p>
            <a:pPr marL="0" indent="0">
              <a:buNone/>
            </a:pPr>
            <a:r>
              <a:rPr lang="en-US" dirty="0"/>
              <a:t>input   </a:t>
            </a:r>
            <a:r>
              <a:rPr lang="en-US" dirty="0" smtClean="0"/>
              <a:t>             </a:t>
            </a:r>
            <a:r>
              <a:rPr lang="en-US" dirty="0" err="1" smtClean="0"/>
              <a:t>wr</a:t>
            </a:r>
            <a:r>
              <a:rPr lang="en-US" dirty="0"/>
              <a:t>,  </a:t>
            </a:r>
            <a:r>
              <a:rPr lang="en-US" dirty="0" err="1"/>
              <a:t>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output  </a:t>
            </a:r>
            <a:r>
              <a:rPr lang="en-US" dirty="0" smtClean="0"/>
              <a:t>           full</a:t>
            </a:r>
            <a:r>
              <a:rPr lang="en-US" dirty="0"/>
              <a:t>, empty;</a:t>
            </a:r>
          </a:p>
          <a:p>
            <a:pPr marL="0" indent="0">
              <a:buNone/>
            </a:pPr>
            <a:r>
              <a:rPr lang="en-US" dirty="0"/>
              <a:t>output  [3:0] </a:t>
            </a:r>
            <a:r>
              <a:rPr lang="en-US" dirty="0" smtClean="0"/>
              <a:t>  </a:t>
            </a:r>
            <a:r>
              <a:rPr lang="en-US" dirty="0" err="1" smtClean="0"/>
              <a:t>w_addr</a:t>
            </a:r>
            <a:r>
              <a:rPr lang="en-US" dirty="0"/>
              <a:t>, </a:t>
            </a:r>
            <a:r>
              <a:rPr lang="en-US" dirty="0" err="1"/>
              <a:t>r_addr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reg</a:t>
            </a:r>
            <a:r>
              <a:rPr lang="en-US" dirty="0"/>
              <a:t>     </a:t>
            </a:r>
            <a:r>
              <a:rPr lang="en-US" dirty="0" smtClean="0"/>
              <a:t>   [</a:t>
            </a:r>
            <a:r>
              <a:rPr lang="en-US" dirty="0"/>
              <a:t>3:0] </a:t>
            </a:r>
            <a:r>
              <a:rPr lang="en-US" dirty="0" smtClean="0"/>
              <a:t>  </a:t>
            </a:r>
            <a:r>
              <a:rPr lang="en-US" dirty="0" err="1" smtClean="0"/>
              <a:t>w_addr</a:t>
            </a:r>
            <a:r>
              <a:rPr lang="en-US" dirty="0"/>
              <a:t>, </a:t>
            </a:r>
            <a:r>
              <a:rPr lang="en-US" dirty="0" err="1"/>
              <a:t>r_addr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8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054" y="1496729"/>
            <a:ext cx="4260273" cy="46802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always@(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if(reset) </a:t>
            </a:r>
          </a:p>
          <a:p>
            <a:pPr marL="0" indent="0">
              <a:buNone/>
            </a:pPr>
            <a:r>
              <a:rPr lang="en-US" dirty="0"/>
              <a:t>   begin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w_addr</a:t>
            </a:r>
            <a:r>
              <a:rPr lang="en-US" dirty="0"/>
              <a:t> &lt;=0;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r_addr</a:t>
            </a:r>
            <a:r>
              <a:rPr lang="en-US" dirty="0"/>
              <a:t> &lt;=0;</a:t>
            </a:r>
          </a:p>
          <a:p>
            <a:pPr marL="0" indent="0">
              <a:buNone/>
            </a:pPr>
            <a:r>
              <a:rPr lang="en-US" dirty="0"/>
              <a:t>   end</a:t>
            </a:r>
          </a:p>
          <a:p>
            <a:pPr marL="0" indent="0">
              <a:buNone/>
            </a:pPr>
            <a:r>
              <a:rPr lang="en-US" dirty="0"/>
              <a:t>   else</a:t>
            </a:r>
          </a:p>
          <a:p>
            <a:pPr marL="0" indent="0">
              <a:buNone/>
            </a:pPr>
            <a:r>
              <a:rPr lang="en-US" dirty="0"/>
              <a:t>     if( </a:t>
            </a:r>
            <a:r>
              <a:rPr lang="en-US" dirty="0" err="1"/>
              <a:t>wr</a:t>
            </a:r>
            <a:r>
              <a:rPr lang="en-US" dirty="0"/>
              <a:t> &amp;&amp; !full)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w_addr</a:t>
            </a:r>
            <a:r>
              <a:rPr lang="en-US" dirty="0"/>
              <a:t> &lt;= </a:t>
            </a:r>
            <a:r>
              <a:rPr lang="en-US" dirty="0" err="1"/>
              <a:t>w_addr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     if( </a:t>
            </a:r>
            <a:r>
              <a:rPr lang="en-US" dirty="0" err="1"/>
              <a:t>rd</a:t>
            </a:r>
            <a:r>
              <a:rPr lang="en-US" dirty="0"/>
              <a:t> &amp;&amp; !empty)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r_addr</a:t>
            </a:r>
            <a:r>
              <a:rPr lang="en-US" dirty="0"/>
              <a:t> &lt;= </a:t>
            </a:r>
            <a:r>
              <a:rPr lang="en-US" dirty="0" err="1"/>
              <a:t>r_addr</a:t>
            </a:r>
            <a:r>
              <a:rPr lang="en-US" dirty="0"/>
              <a:t> + 1;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4155" y="1807590"/>
            <a:ext cx="77308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full = ((</a:t>
            </a:r>
            <a:r>
              <a:rPr lang="en-US" dirty="0" err="1"/>
              <a:t>r_addr</a:t>
            </a:r>
            <a:r>
              <a:rPr lang="en-US" dirty="0"/>
              <a:t>[2]!=</a:t>
            </a:r>
            <a:r>
              <a:rPr lang="en-US" dirty="0" err="1"/>
              <a:t>w_addr</a:t>
            </a:r>
            <a:r>
              <a:rPr lang="en-US" dirty="0"/>
              <a:t>[2]) &amp;&amp; (</a:t>
            </a:r>
            <a:r>
              <a:rPr lang="en-US" dirty="0" err="1"/>
              <a:t>r_addr</a:t>
            </a:r>
            <a:r>
              <a:rPr lang="en-US" dirty="0"/>
              <a:t>[1:0]==</a:t>
            </a:r>
            <a:r>
              <a:rPr lang="en-US" dirty="0" err="1"/>
              <a:t>w_addr</a:t>
            </a:r>
            <a:r>
              <a:rPr lang="en-US" dirty="0"/>
              <a:t>[1:0]))?1'b1:1'b0;</a:t>
            </a:r>
          </a:p>
          <a:p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empty= (</a:t>
            </a:r>
            <a:r>
              <a:rPr lang="en-US" dirty="0" err="1"/>
              <a:t>r_addr</a:t>
            </a:r>
            <a:r>
              <a:rPr lang="en-US" dirty="0"/>
              <a:t> == </a:t>
            </a:r>
            <a:r>
              <a:rPr lang="en-US" dirty="0" err="1"/>
              <a:t>w_addr</a:t>
            </a:r>
            <a:r>
              <a:rPr lang="en-US" dirty="0"/>
              <a:t>) ? 1'b1 : 1'b0;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0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252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module ram (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w_addr</a:t>
            </a:r>
            <a:r>
              <a:rPr lang="en-US" dirty="0"/>
              <a:t>,  din, we, </a:t>
            </a:r>
            <a:r>
              <a:rPr lang="en-US" dirty="0" err="1"/>
              <a:t>oe</a:t>
            </a:r>
            <a:r>
              <a:rPr lang="en-US" dirty="0"/>
              <a:t>, </a:t>
            </a:r>
            <a:r>
              <a:rPr lang="en-US" dirty="0" err="1"/>
              <a:t>r_addr</a:t>
            </a:r>
            <a:r>
              <a:rPr lang="en-US" dirty="0"/>
              <a:t>, </a:t>
            </a:r>
            <a:r>
              <a:rPr lang="en-US" dirty="0" err="1"/>
              <a:t>dout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input         </a:t>
            </a:r>
            <a:r>
              <a:rPr lang="en-US" dirty="0" err="1"/>
              <a:t>clk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input  [2:0]  </a:t>
            </a:r>
            <a:r>
              <a:rPr lang="en-US" dirty="0" err="1"/>
              <a:t>w_addr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input  [15:0] din;</a:t>
            </a:r>
          </a:p>
          <a:p>
            <a:pPr marL="0" indent="0">
              <a:buNone/>
            </a:pPr>
            <a:r>
              <a:rPr lang="en-US" dirty="0"/>
              <a:t>  input         we, </a:t>
            </a:r>
            <a:r>
              <a:rPr lang="en-US" dirty="0" err="1"/>
              <a:t>oe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input  [2:0]  </a:t>
            </a:r>
            <a:r>
              <a:rPr lang="en-US" dirty="0" err="1"/>
              <a:t>r_addr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output [15:0] </a:t>
            </a:r>
            <a:r>
              <a:rPr lang="en-US" dirty="0" err="1"/>
              <a:t>dout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    [15:0] </a:t>
            </a:r>
            <a:r>
              <a:rPr lang="en-US" dirty="0" err="1"/>
              <a:t>ram_reg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 [15:0] memory [7:0];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4000" y="182562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r>
              <a:rPr lang="en-US" dirty="0"/>
              <a:t>    if (we) </a:t>
            </a:r>
          </a:p>
          <a:p>
            <a:r>
              <a:rPr lang="en-US" dirty="0"/>
              <a:t>      memory[</a:t>
            </a:r>
            <a:r>
              <a:rPr lang="en-US" dirty="0" err="1"/>
              <a:t>w_addr</a:t>
            </a:r>
            <a:r>
              <a:rPr lang="en-US" dirty="0"/>
              <a:t>] &lt;= din;    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    </a:t>
            </a:r>
          </a:p>
          <a:p>
            <a:r>
              <a:rPr lang="en-US" dirty="0"/>
              <a:t>      </a:t>
            </a:r>
            <a:r>
              <a:rPr lang="en-US" dirty="0" err="1"/>
              <a:t>ram_reg</a:t>
            </a:r>
            <a:r>
              <a:rPr lang="en-US" dirty="0"/>
              <a:t> &lt;= memory[</a:t>
            </a:r>
            <a:r>
              <a:rPr lang="en-US" dirty="0" err="1"/>
              <a:t>r_addr</a:t>
            </a:r>
            <a:r>
              <a:rPr lang="en-US" dirty="0"/>
              <a:t>];          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assign </a:t>
            </a:r>
            <a:r>
              <a:rPr lang="en-US" dirty="0" err="1"/>
              <a:t>dout</a:t>
            </a:r>
            <a:r>
              <a:rPr lang="en-US" dirty="0"/>
              <a:t> = (~we &amp;&amp; </a:t>
            </a:r>
            <a:r>
              <a:rPr lang="en-US" dirty="0" err="1"/>
              <a:t>oe</a:t>
            </a:r>
            <a:r>
              <a:rPr lang="en-US" dirty="0"/>
              <a:t>) ? </a:t>
            </a:r>
            <a:r>
              <a:rPr lang="en-US" dirty="0" err="1"/>
              <a:t>ram_reg</a:t>
            </a:r>
            <a:r>
              <a:rPr lang="en-US" dirty="0"/>
              <a:t> : 8'hzz;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2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FIFO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790700"/>
            <a:ext cx="6896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18" y="1618465"/>
            <a:ext cx="4200381" cy="46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6" y="1825625"/>
            <a:ext cx="528320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library </a:t>
            </a:r>
            <a:r>
              <a:rPr lang="en-US" dirty="0" err="1"/>
              <a:t>ieee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  ieee.std_logic_1164.all;</a:t>
            </a:r>
          </a:p>
          <a:p>
            <a:pPr marL="0" indent="0">
              <a:buNone/>
            </a:pPr>
            <a:r>
              <a:rPr lang="en-US" dirty="0"/>
              <a:t>use  </a:t>
            </a:r>
            <a:r>
              <a:rPr lang="en-US" dirty="0" err="1"/>
              <a:t>ieee.std_logic_unsigned.all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  </a:t>
            </a:r>
            <a:r>
              <a:rPr lang="en-US" dirty="0" err="1"/>
              <a:t>ieee.std_logic_arith.all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entity </a:t>
            </a:r>
            <a:r>
              <a:rPr lang="en-US" dirty="0" err="1"/>
              <a:t>fifo_sync</a:t>
            </a:r>
            <a:r>
              <a:rPr lang="en-US" dirty="0"/>
              <a:t> is</a:t>
            </a:r>
          </a:p>
          <a:p>
            <a:pPr marL="0" indent="0">
              <a:buNone/>
            </a:pPr>
            <a:r>
              <a:rPr lang="en-US" dirty="0"/>
              <a:t>  port(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clk</a:t>
            </a:r>
            <a:r>
              <a:rPr lang="en-US" dirty="0"/>
              <a:t>, reset:   in 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wr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:       in 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full, empty:  out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w_addr,r_addr:out</a:t>
            </a:r>
            <a:r>
              <a:rPr lang="en-US" dirty="0"/>
              <a:t> </a:t>
            </a:r>
            <a:r>
              <a:rPr lang="en-US" dirty="0" err="1"/>
              <a:t>std_logic_vector</a:t>
            </a:r>
            <a:r>
              <a:rPr lang="en-US" dirty="0"/>
              <a:t>(1 </a:t>
            </a:r>
            <a:r>
              <a:rPr lang="en-US" dirty="0" err="1"/>
              <a:t>downto</a:t>
            </a:r>
            <a:r>
              <a:rPr lang="en-US" dirty="0"/>
              <a:t> 0)</a:t>
            </a:r>
          </a:p>
          <a:p>
            <a:pPr marL="0" indent="0">
              <a:buNone/>
            </a:pPr>
            <a:r>
              <a:rPr lang="en-US" dirty="0"/>
              <a:t>  );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fifo_sync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architecture arch of </a:t>
            </a:r>
            <a:r>
              <a:rPr lang="en-US" dirty="0" err="1"/>
              <a:t>fifo_sync</a:t>
            </a:r>
            <a:r>
              <a:rPr lang="en-US" dirty="0"/>
              <a:t> is</a:t>
            </a:r>
          </a:p>
          <a:p>
            <a:pPr marL="0" indent="0">
              <a:buNone/>
            </a:pPr>
            <a:r>
              <a:rPr lang="en-US" dirty="0"/>
              <a:t>signal </a:t>
            </a:r>
            <a:r>
              <a:rPr lang="en-US" dirty="0" err="1"/>
              <a:t>full_flag</a:t>
            </a:r>
            <a:r>
              <a:rPr lang="en-US" dirty="0"/>
              <a:t>, </a:t>
            </a:r>
            <a:r>
              <a:rPr lang="en-US" dirty="0" err="1"/>
              <a:t>empty_flag</a:t>
            </a:r>
            <a:r>
              <a:rPr lang="en-US" dirty="0"/>
              <a:t>: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signal </a:t>
            </a:r>
            <a:r>
              <a:rPr lang="en-US" dirty="0" err="1"/>
              <a:t>w_ptr_reg</a:t>
            </a:r>
            <a:r>
              <a:rPr lang="en-US" dirty="0"/>
              <a:t>, </a:t>
            </a:r>
            <a:r>
              <a:rPr lang="en-US" dirty="0" err="1"/>
              <a:t>r_ptr_reg</a:t>
            </a:r>
            <a:r>
              <a:rPr lang="en-US" dirty="0"/>
              <a:t>:  </a:t>
            </a:r>
            <a:r>
              <a:rPr lang="en-US" dirty="0" err="1"/>
              <a:t>std_logic_vector</a:t>
            </a:r>
            <a:r>
              <a:rPr lang="en-US" dirty="0"/>
              <a:t>(2 </a:t>
            </a:r>
            <a:r>
              <a:rPr lang="en-US" dirty="0" err="1"/>
              <a:t>downto</a:t>
            </a:r>
            <a:r>
              <a:rPr lang="en-US" dirty="0"/>
              <a:t> 0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6835" y="1825625"/>
            <a:ext cx="47197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begin</a:t>
            </a:r>
          </a:p>
          <a:p>
            <a:r>
              <a:rPr lang="en-US" dirty="0"/>
              <a:t>   process(</a:t>
            </a:r>
            <a:r>
              <a:rPr lang="en-US" dirty="0" err="1"/>
              <a:t>clk</a:t>
            </a:r>
            <a:r>
              <a:rPr lang="en-US" dirty="0"/>
              <a:t>, reset)</a:t>
            </a:r>
          </a:p>
          <a:p>
            <a:r>
              <a:rPr lang="en-US" dirty="0"/>
              <a:t>   begin</a:t>
            </a:r>
          </a:p>
          <a:p>
            <a:r>
              <a:rPr lang="en-US" dirty="0"/>
              <a:t>     </a:t>
            </a:r>
            <a:r>
              <a:rPr lang="en-US" dirty="0" smtClean="0"/>
              <a:t>  if(reset</a:t>
            </a:r>
            <a:r>
              <a:rPr lang="en-US" dirty="0"/>
              <a:t>='1') then</a:t>
            </a:r>
          </a:p>
          <a:p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err="1"/>
              <a:t>w_ptr_reg</a:t>
            </a:r>
            <a:r>
              <a:rPr lang="en-US" dirty="0"/>
              <a:t> &lt;= (others=&gt;'0');</a:t>
            </a:r>
          </a:p>
          <a:p>
            <a:r>
              <a:rPr lang="en-US" dirty="0"/>
              <a:t>        </a:t>
            </a:r>
            <a:r>
              <a:rPr lang="en-US" dirty="0" smtClean="0"/>
              <a:t>    </a:t>
            </a:r>
            <a:r>
              <a:rPr lang="en-US" dirty="0" err="1" smtClean="0"/>
              <a:t>r_ptr_reg</a:t>
            </a:r>
            <a:r>
              <a:rPr lang="en-US" dirty="0" smtClean="0"/>
              <a:t> </a:t>
            </a:r>
            <a:r>
              <a:rPr lang="en-US" dirty="0"/>
              <a:t>&lt;= (others=&gt;'0');</a:t>
            </a:r>
          </a:p>
          <a:p>
            <a:r>
              <a:rPr lang="en-US" dirty="0"/>
              <a:t>     </a:t>
            </a:r>
            <a:r>
              <a:rPr lang="en-US" dirty="0" smtClean="0"/>
              <a:t>  </a:t>
            </a: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rising_edge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)) then</a:t>
            </a:r>
          </a:p>
          <a:p>
            <a:r>
              <a:rPr lang="en-US" dirty="0"/>
              <a:t>       </a:t>
            </a:r>
            <a:r>
              <a:rPr lang="en-US" dirty="0" smtClean="0"/>
              <a:t>    </a:t>
            </a:r>
            <a:r>
              <a:rPr lang="en-US" dirty="0"/>
              <a:t>if(</a:t>
            </a:r>
            <a:r>
              <a:rPr lang="en-US" dirty="0" err="1"/>
              <a:t>wr</a:t>
            </a:r>
            <a:r>
              <a:rPr lang="en-US" dirty="0"/>
              <a:t>='1' and </a:t>
            </a:r>
            <a:r>
              <a:rPr lang="en-US" dirty="0" err="1"/>
              <a:t>full_flag</a:t>
            </a:r>
            <a:r>
              <a:rPr lang="en-US" dirty="0"/>
              <a:t>='0') then</a:t>
            </a:r>
          </a:p>
          <a:p>
            <a:r>
              <a:rPr lang="en-US" dirty="0"/>
              <a:t>          </a:t>
            </a:r>
            <a:r>
              <a:rPr lang="en-US" dirty="0" smtClean="0"/>
              <a:t>     </a:t>
            </a:r>
            <a:r>
              <a:rPr lang="en-US" dirty="0" err="1"/>
              <a:t>w_ptr_reg</a:t>
            </a:r>
            <a:r>
              <a:rPr lang="en-US" dirty="0"/>
              <a:t> &lt;= </a:t>
            </a:r>
            <a:r>
              <a:rPr lang="en-US" dirty="0" err="1"/>
              <a:t>w_ptr_reg</a:t>
            </a:r>
            <a:r>
              <a:rPr lang="en-US" dirty="0"/>
              <a:t> + 1;</a:t>
            </a:r>
          </a:p>
          <a:p>
            <a:r>
              <a:rPr lang="en-US" dirty="0"/>
              <a:t>        </a:t>
            </a:r>
            <a:r>
              <a:rPr lang="en-US" dirty="0" smtClean="0"/>
              <a:t>    end </a:t>
            </a:r>
            <a:r>
              <a:rPr lang="en-US" dirty="0"/>
              <a:t>if;</a:t>
            </a:r>
          </a:p>
          <a:p>
            <a:r>
              <a:rPr lang="en-US" dirty="0"/>
              <a:t>        </a:t>
            </a:r>
            <a:r>
              <a:rPr lang="en-US" dirty="0" smtClean="0"/>
              <a:t>   if(</a:t>
            </a:r>
            <a:r>
              <a:rPr lang="en-US" dirty="0" err="1" smtClean="0"/>
              <a:t>rd</a:t>
            </a:r>
            <a:r>
              <a:rPr lang="en-US" dirty="0"/>
              <a:t>='1' and </a:t>
            </a:r>
            <a:r>
              <a:rPr lang="en-US" dirty="0" err="1"/>
              <a:t>empty_flag</a:t>
            </a:r>
            <a:r>
              <a:rPr lang="en-US" dirty="0"/>
              <a:t>='0') then</a:t>
            </a:r>
          </a:p>
          <a:p>
            <a:r>
              <a:rPr lang="en-US" dirty="0"/>
              <a:t>           </a:t>
            </a:r>
            <a:r>
              <a:rPr lang="en-US" dirty="0" smtClean="0"/>
              <a:t>     </a:t>
            </a:r>
            <a:r>
              <a:rPr lang="en-US" dirty="0" err="1" smtClean="0"/>
              <a:t>r_ptr_reg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err="1"/>
              <a:t>r_ptr_reg</a:t>
            </a:r>
            <a:r>
              <a:rPr lang="en-US" dirty="0"/>
              <a:t> + 1;</a:t>
            </a:r>
          </a:p>
          <a:p>
            <a:r>
              <a:rPr lang="en-US" dirty="0"/>
              <a:t>        </a:t>
            </a:r>
            <a:r>
              <a:rPr lang="en-US" dirty="0" smtClean="0"/>
              <a:t>   end </a:t>
            </a:r>
            <a:r>
              <a:rPr lang="en-US" dirty="0"/>
              <a:t>if;</a:t>
            </a:r>
          </a:p>
          <a:p>
            <a:r>
              <a:rPr lang="en-US" dirty="0"/>
              <a:t>     </a:t>
            </a:r>
            <a:r>
              <a:rPr lang="en-US" dirty="0" smtClean="0"/>
              <a:t>   end </a:t>
            </a:r>
            <a:r>
              <a:rPr lang="en-US" dirty="0"/>
              <a:t>if;</a:t>
            </a:r>
          </a:p>
          <a:p>
            <a:r>
              <a:rPr lang="en-US" dirty="0"/>
              <a:t>    end process;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full_flag</a:t>
            </a:r>
            <a:r>
              <a:rPr lang="en-US" dirty="0"/>
              <a:t> &lt;= '1' </a:t>
            </a:r>
            <a:r>
              <a:rPr lang="en-US" dirty="0" smtClean="0"/>
              <a:t>         when </a:t>
            </a:r>
            <a:r>
              <a:rPr lang="en-US" dirty="0"/>
              <a:t>((</a:t>
            </a:r>
            <a:r>
              <a:rPr lang="en-US" dirty="0" err="1"/>
              <a:t>r_ptr_reg</a:t>
            </a:r>
            <a:r>
              <a:rPr lang="en-US" dirty="0"/>
              <a:t>(2) /= </a:t>
            </a:r>
            <a:r>
              <a:rPr lang="en-US" dirty="0" err="1"/>
              <a:t>w_ptr_reg</a:t>
            </a:r>
            <a:r>
              <a:rPr lang="en-US" dirty="0"/>
              <a:t>(2)) and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smtClean="0"/>
              <a:t>                    ( </a:t>
            </a:r>
            <a:r>
              <a:rPr lang="en-US" dirty="0" err="1"/>
              <a:t>r_ptr_reg</a:t>
            </a:r>
            <a:r>
              <a:rPr lang="en-US" dirty="0"/>
              <a:t>(1 </a:t>
            </a:r>
            <a:r>
              <a:rPr lang="en-US" dirty="0" err="1"/>
              <a:t>downto</a:t>
            </a:r>
            <a:r>
              <a:rPr lang="en-US" dirty="0"/>
              <a:t> 0) = </a:t>
            </a:r>
            <a:r>
              <a:rPr lang="en-US" dirty="0" err="1"/>
              <a:t>w_ptr_reg</a:t>
            </a:r>
            <a:r>
              <a:rPr lang="en-US" dirty="0"/>
              <a:t>(1 </a:t>
            </a:r>
            <a:r>
              <a:rPr lang="en-US" dirty="0" err="1"/>
              <a:t>downto</a:t>
            </a:r>
            <a:r>
              <a:rPr lang="en-US" dirty="0"/>
              <a:t> 0)))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     else  '0';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empty_flag</a:t>
            </a:r>
            <a:r>
              <a:rPr lang="en-US" dirty="0"/>
              <a:t> &lt;= '1' when </a:t>
            </a:r>
            <a:r>
              <a:rPr lang="en-US" dirty="0" err="1"/>
              <a:t>r_ptr_reg</a:t>
            </a:r>
            <a:r>
              <a:rPr lang="en-US" dirty="0"/>
              <a:t> = </a:t>
            </a:r>
            <a:r>
              <a:rPr lang="en-US" dirty="0" err="1"/>
              <a:t>w_ptr_reg</a:t>
            </a:r>
            <a:r>
              <a:rPr lang="en-US" dirty="0"/>
              <a:t> else '0';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w_addr</a:t>
            </a:r>
            <a:r>
              <a:rPr lang="en-US" dirty="0"/>
              <a:t> &lt;= </a:t>
            </a:r>
            <a:r>
              <a:rPr lang="en-US" dirty="0" smtClean="0"/>
              <a:t> </a:t>
            </a:r>
            <a:r>
              <a:rPr lang="en-US" dirty="0" err="1" smtClean="0"/>
              <a:t>w_ptr_reg</a:t>
            </a:r>
            <a:r>
              <a:rPr lang="en-US" dirty="0" smtClean="0"/>
              <a:t>(1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r_addr</a:t>
            </a:r>
            <a:r>
              <a:rPr lang="en-US" dirty="0"/>
              <a:t> </a:t>
            </a:r>
            <a:r>
              <a:rPr lang="en-US" dirty="0" smtClean="0"/>
              <a:t> &lt;=   </a:t>
            </a:r>
            <a:r>
              <a:rPr lang="en-US" dirty="0" err="1" smtClean="0"/>
              <a:t>r_ptr_reg</a:t>
            </a:r>
            <a:r>
              <a:rPr lang="en-US" dirty="0" smtClean="0"/>
              <a:t>(1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buNone/>
            </a:pPr>
            <a:r>
              <a:rPr lang="en-US" dirty="0"/>
              <a:t>     full </a:t>
            </a:r>
            <a:r>
              <a:rPr lang="en-US" dirty="0" smtClean="0"/>
              <a:t>       &lt;=   </a:t>
            </a:r>
            <a:r>
              <a:rPr lang="en-US" dirty="0" err="1" smtClean="0"/>
              <a:t>full_flag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empty </a:t>
            </a:r>
            <a:r>
              <a:rPr lang="en-US" dirty="0" smtClean="0"/>
              <a:t> &lt;=   </a:t>
            </a:r>
            <a:r>
              <a:rPr lang="en-US" dirty="0" err="1" smtClean="0"/>
              <a:t>empty_flag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end </a:t>
            </a:r>
            <a:r>
              <a:rPr lang="en-US" dirty="0"/>
              <a:t>arch;</a:t>
            </a:r>
          </a:p>
        </p:txBody>
      </p:sp>
    </p:spTree>
    <p:extLst>
      <p:ext uri="{BB962C8B-B14F-4D97-AF65-F5344CB8AC3E}">
        <p14:creationId xmlns:p14="http://schemas.microsoft.com/office/powerpoint/2010/main" val="350527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673" y="1588655"/>
            <a:ext cx="4442691" cy="466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library </a:t>
            </a:r>
            <a:r>
              <a:rPr lang="en-US" sz="2400" dirty="0" err="1"/>
              <a:t>ieee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use ieee.std_logic_1164.all;</a:t>
            </a:r>
          </a:p>
          <a:p>
            <a:pPr marL="0" indent="0">
              <a:buNone/>
            </a:pPr>
            <a:r>
              <a:rPr lang="en-US" sz="2400" dirty="0"/>
              <a:t>use  </a:t>
            </a:r>
            <a:r>
              <a:rPr lang="en-US" sz="2400" dirty="0" err="1"/>
              <a:t>ieee.std_logic_unsigned.all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use  </a:t>
            </a:r>
            <a:r>
              <a:rPr lang="en-US" sz="2400" dirty="0" err="1"/>
              <a:t>ieee.std_logic_arith.all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smtClean="0"/>
              <a:t>entity </a:t>
            </a:r>
            <a:r>
              <a:rPr lang="en-US" sz="2400" dirty="0" err="1"/>
              <a:t>tb_fifo_sync</a:t>
            </a:r>
            <a:r>
              <a:rPr lang="en-US" sz="2400" dirty="0"/>
              <a:t> is</a:t>
            </a:r>
          </a:p>
          <a:p>
            <a:pPr marL="0" indent="0">
              <a:buNone/>
            </a:pPr>
            <a:r>
              <a:rPr lang="en-US" sz="2400" dirty="0"/>
              <a:t>end </a:t>
            </a:r>
            <a:r>
              <a:rPr lang="en-US" sz="2400" dirty="0" err="1"/>
              <a:t>tb_fifo_sync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0364" y="1588655"/>
            <a:ext cx="57565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architecture </a:t>
            </a:r>
            <a:r>
              <a:rPr lang="en-US" sz="2000" dirty="0" err="1"/>
              <a:t>tb</a:t>
            </a:r>
            <a:r>
              <a:rPr lang="en-US" sz="2000" dirty="0"/>
              <a:t> of </a:t>
            </a:r>
            <a:r>
              <a:rPr lang="en-US" sz="2000" dirty="0" err="1"/>
              <a:t>tb_fifo_sync</a:t>
            </a:r>
            <a:r>
              <a:rPr lang="en-US" sz="2000" dirty="0"/>
              <a:t> is</a:t>
            </a:r>
          </a:p>
          <a:p>
            <a:r>
              <a:rPr lang="en-US" sz="2000" dirty="0"/>
              <a:t>    component </a:t>
            </a:r>
            <a:r>
              <a:rPr lang="en-US" sz="2000" dirty="0" err="1"/>
              <a:t>fifo_sync</a:t>
            </a:r>
            <a:endParaRPr lang="en-US" sz="2000" dirty="0"/>
          </a:p>
          <a:p>
            <a:r>
              <a:rPr lang="en-US" sz="2000" dirty="0"/>
              <a:t>        port (</a:t>
            </a:r>
            <a:r>
              <a:rPr lang="en-US" sz="2000" dirty="0" err="1"/>
              <a:t>clk</a:t>
            </a:r>
            <a:r>
              <a:rPr lang="en-US" sz="2000" dirty="0"/>
              <a:t>    : in </a:t>
            </a:r>
            <a:r>
              <a:rPr lang="en-US" sz="2000" dirty="0" err="1"/>
              <a:t>std_logic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</a:t>
            </a:r>
            <a:r>
              <a:rPr lang="en-US" sz="2000"/>
              <a:t>reset </a:t>
            </a:r>
            <a:r>
              <a:rPr lang="en-US" sz="2000" smtClean="0"/>
              <a:t>   </a:t>
            </a:r>
            <a:r>
              <a:rPr lang="en-US" sz="2000" dirty="0"/>
              <a:t>: in </a:t>
            </a:r>
            <a:r>
              <a:rPr lang="en-US" sz="2000" dirty="0" err="1"/>
              <a:t>std_logic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</a:t>
            </a:r>
            <a:r>
              <a:rPr lang="en-US" sz="2000" dirty="0" err="1"/>
              <a:t>wr</a:t>
            </a:r>
            <a:r>
              <a:rPr lang="en-US" sz="2000" dirty="0"/>
              <a:t>    </a:t>
            </a:r>
            <a:r>
              <a:rPr lang="en-US" sz="2000" dirty="0" smtClean="0"/>
              <a:t>     </a:t>
            </a:r>
            <a:r>
              <a:rPr lang="en-US" sz="2000" dirty="0"/>
              <a:t>: in </a:t>
            </a:r>
            <a:r>
              <a:rPr lang="en-US" sz="2000" dirty="0" err="1"/>
              <a:t>std_logic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</a:t>
            </a:r>
            <a:r>
              <a:rPr lang="en-US" sz="2000" dirty="0" err="1"/>
              <a:t>rd</a:t>
            </a:r>
            <a:r>
              <a:rPr lang="en-US" sz="2000" dirty="0"/>
              <a:t>     </a:t>
            </a:r>
            <a:r>
              <a:rPr lang="en-US" sz="2000" dirty="0" smtClean="0"/>
              <a:t>     : </a:t>
            </a:r>
            <a:r>
              <a:rPr lang="en-US" sz="2000" dirty="0"/>
              <a:t>in </a:t>
            </a:r>
            <a:r>
              <a:rPr lang="en-US" sz="2000" dirty="0" err="1"/>
              <a:t>std_logic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full   </a:t>
            </a:r>
            <a:r>
              <a:rPr lang="en-US" sz="2000" dirty="0" smtClean="0"/>
              <a:t>     : </a:t>
            </a:r>
            <a:r>
              <a:rPr lang="en-US" sz="2000" dirty="0"/>
              <a:t>out </a:t>
            </a:r>
            <a:r>
              <a:rPr lang="en-US" sz="2000" dirty="0" err="1"/>
              <a:t>std_logic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empty  : out </a:t>
            </a:r>
            <a:r>
              <a:rPr lang="en-US" sz="2000" dirty="0" err="1"/>
              <a:t>std_logic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      </a:t>
            </a:r>
            <a:r>
              <a:rPr lang="en-US" sz="2000" dirty="0" err="1"/>
              <a:t>w_addr</a:t>
            </a:r>
            <a:r>
              <a:rPr lang="en-US" sz="2000" dirty="0"/>
              <a:t> : out </a:t>
            </a:r>
            <a:r>
              <a:rPr lang="en-US" sz="2000" dirty="0" err="1"/>
              <a:t>std_logic_vector</a:t>
            </a:r>
            <a:r>
              <a:rPr lang="en-US" sz="2000" dirty="0"/>
              <a:t> (1 </a:t>
            </a:r>
            <a:r>
              <a:rPr lang="en-US" sz="2000" dirty="0" err="1"/>
              <a:t>downto</a:t>
            </a:r>
            <a:r>
              <a:rPr lang="en-US" sz="2000" dirty="0"/>
              <a:t> 0);</a:t>
            </a:r>
          </a:p>
          <a:p>
            <a:r>
              <a:rPr lang="en-US" sz="2000" dirty="0"/>
              <a:t>              </a:t>
            </a:r>
            <a:r>
              <a:rPr lang="en-US" sz="2000" dirty="0" err="1" smtClean="0"/>
              <a:t>r_addr</a:t>
            </a:r>
            <a:r>
              <a:rPr lang="en-US" sz="2000" dirty="0" smtClean="0"/>
              <a:t>  </a:t>
            </a:r>
            <a:r>
              <a:rPr lang="en-US" sz="2000" dirty="0"/>
              <a:t>: out </a:t>
            </a:r>
            <a:r>
              <a:rPr lang="en-US" sz="2000" dirty="0" err="1"/>
              <a:t>std_logic_vector</a:t>
            </a:r>
            <a:r>
              <a:rPr lang="en-US" sz="2000" dirty="0"/>
              <a:t> (1 </a:t>
            </a:r>
            <a:r>
              <a:rPr lang="en-US" sz="2000" dirty="0" err="1"/>
              <a:t>downto</a:t>
            </a:r>
            <a:r>
              <a:rPr lang="en-US" sz="2000" dirty="0"/>
              <a:t> 0));</a:t>
            </a:r>
          </a:p>
          <a:p>
            <a:r>
              <a:rPr lang="en-US" sz="2000" dirty="0"/>
              <a:t>    end component;</a:t>
            </a:r>
          </a:p>
        </p:txBody>
      </p:sp>
    </p:spTree>
    <p:extLst>
      <p:ext uri="{BB962C8B-B14F-4D97-AF65-F5344CB8AC3E}">
        <p14:creationId xmlns:p14="http://schemas.microsoft.com/office/powerpoint/2010/main" val="37316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890" y="1496729"/>
            <a:ext cx="8007928" cy="4664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signal </a:t>
            </a:r>
            <a:r>
              <a:rPr lang="en-US" dirty="0" err="1"/>
              <a:t>clk</a:t>
            </a:r>
            <a:r>
              <a:rPr lang="en-US" dirty="0"/>
              <a:t>                  </a:t>
            </a:r>
            <a:r>
              <a:rPr lang="en-US" dirty="0" smtClean="0"/>
              <a:t>     : </a:t>
            </a:r>
            <a:r>
              <a:rPr lang="en-US" dirty="0" err="1"/>
              <a:t>std_logic</a:t>
            </a:r>
            <a:r>
              <a:rPr lang="en-US" dirty="0"/>
              <a:t> := '0';</a:t>
            </a:r>
          </a:p>
          <a:p>
            <a:pPr marL="0" indent="0">
              <a:buNone/>
            </a:pPr>
            <a:r>
              <a:rPr lang="en-US" dirty="0"/>
              <a:t>    signal reset            </a:t>
            </a:r>
            <a:r>
              <a:rPr lang="en-US" dirty="0" smtClean="0"/>
              <a:t>       </a:t>
            </a:r>
            <a:r>
              <a:rPr lang="en-US" dirty="0"/>
              <a:t>: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signal </a:t>
            </a:r>
            <a:r>
              <a:rPr lang="en-US" dirty="0" err="1"/>
              <a:t>wr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           </a:t>
            </a:r>
            <a:r>
              <a:rPr lang="en-US" dirty="0" smtClean="0"/>
              <a:t>      </a:t>
            </a:r>
            <a:r>
              <a:rPr lang="en-US" dirty="0"/>
              <a:t>: </a:t>
            </a:r>
            <a:r>
              <a:rPr lang="en-US" dirty="0" err="1"/>
              <a:t>std_logic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    signal full,   empty </a:t>
            </a:r>
            <a:r>
              <a:rPr lang="en-US" dirty="0" smtClean="0"/>
              <a:t>      </a:t>
            </a:r>
            <a:r>
              <a:rPr lang="en-US" dirty="0"/>
              <a:t>: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signal </a:t>
            </a:r>
            <a:r>
              <a:rPr lang="en-US" dirty="0" err="1"/>
              <a:t>w_addr</a:t>
            </a:r>
            <a:r>
              <a:rPr lang="en-US" dirty="0"/>
              <a:t>, </a:t>
            </a:r>
            <a:r>
              <a:rPr lang="en-US" dirty="0" err="1"/>
              <a:t>r_addr</a:t>
            </a:r>
            <a:r>
              <a:rPr lang="en-US" dirty="0"/>
              <a:t> : </a:t>
            </a:r>
            <a:r>
              <a:rPr lang="en-US" dirty="0" err="1"/>
              <a:t>std_logic_vector</a:t>
            </a:r>
            <a:r>
              <a:rPr lang="en-US" dirty="0"/>
              <a:t> (1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constant </a:t>
            </a:r>
            <a:r>
              <a:rPr lang="en-US" dirty="0" err="1" smtClean="0"/>
              <a:t>clkPeriod</a:t>
            </a:r>
            <a:r>
              <a:rPr lang="en-US" dirty="0" smtClean="0"/>
              <a:t>   : </a:t>
            </a:r>
            <a:r>
              <a:rPr lang="en-US" dirty="0"/>
              <a:t>time     </a:t>
            </a:r>
            <a:r>
              <a:rPr lang="en-US" dirty="0" smtClean="0"/>
              <a:t>      </a:t>
            </a:r>
            <a:r>
              <a:rPr lang="en-US" dirty="0"/>
              <a:t>:= 10 ns; </a:t>
            </a:r>
          </a:p>
          <a:p>
            <a:pPr marL="0" indent="0">
              <a:buNone/>
            </a:pPr>
            <a:r>
              <a:rPr lang="en-US" dirty="0" smtClean="0"/>
              <a:t>    signal </a:t>
            </a:r>
            <a:r>
              <a:rPr lang="en-US" dirty="0" err="1"/>
              <a:t>TbSimEnded</a:t>
            </a:r>
            <a:r>
              <a:rPr lang="en-US" dirty="0"/>
              <a:t>  : </a:t>
            </a:r>
            <a:r>
              <a:rPr lang="en-US" dirty="0" err="1"/>
              <a:t>std_logic</a:t>
            </a:r>
            <a:r>
              <a:rPr lang="en-US" dirty="0"/>
              <a:t> </a:t>
            </a:r>
            <a:r>
              <a:rPr lang="en-US" dirty="0" smtClean="0"/>
              <a:t>   := </a:t>
            </a:r>
            <a:r>
              <a:rPr lang="en-US" dirty="0"/>
              <a:t>'0';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begin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418" y="1825625"/>
            <a:ext cx="435956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dut</a:t>
            </a:r>
            <a:r>
              <a:rPr lang="en-US" dirty="0"/>
              <a:t> : </a:t>
            </a:r>
            <a:r>
              <a:rPr lang="en-US" dirty="0" err="1"/>
              <a:t>fifo_sync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port map </a:t>
            </a:r>
            <a:r>
              <a:rPr lang="en-US" dirty="0" smtClean="0"/>
              <a:t>(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clk</a:t>
            </a:r>
            <a:r>
              <a:rPr lang="en-US" dirty="0" smtClean="0"/>
              <a:t>    </a:t>
            </a:r>
            <a:r>
              <a:rPr lang="en-US" dirty="0"/>
              <a:t>=&gt; </a:t>
            </a:r>
            <a:r>
              <a:rPr lang="en-US" dirty="0" err="1"/>
              <a:t>clk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reset  =&gt; reset,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wr</a:t>
            </a:r>
            <a:r>
              <a:rPr lang="en-US" dirty="0"/>
              <a:t>     =&gt; </a:t>
            </a:r>
            <a:r>
              <a:rPr lang="en-US" dirty="0" err="1"/>
              <a:t>wr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rd</a:t>
            </a:r>
            <a:r>
              <a:rPr lang="en-US" dirty="0"/>
              <a:t>     =&gt; </a:t>
            </a:r>
            <a:r>
              <a:rPr lang="en-US" dirty="0" err="1"/>
              <a:t>rd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full   =&gt; full,</a:t>
            </a:r>
          </a:p>
          <a:p>
            <a:pPr marL="0" indent="0">
              <a:buNone/>
            </a:pPr>
            <a:r>
              <a:rPr lang="en-US" dirty="0"/>
              <a:t>              empty  =&gt; empty,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w_addr</a:t>
            </a:r>
            <a:r>
              <a:rPr lang="en-US" dirty="0"/>
              <a:t> =&gt; </a:t>
            </a:r>
            <a:r>
              <a:rPr lang="en-US" dirty="0" err="1"/>
              <a:t>w_addr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r_addr</a:t>
            </a:r>
            <a:r>
              <a:rPr lang="en-US" dirty="0"/>
              <a:t> =&gt; </a:t>
            </a:r>
            <a:r>
              <a:rPr lang="en-US" dirty="0" err="1" smtClean="0"/>
              <a:t>r_addr</a:t>
            </a:r>
            <a:r>
              <a:rPr lang="en-US" dirty="0" smtClean="0"/>
              <a:t>   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clk</a:t>
            </a:r>
            <a:r>
              <a:rPr lang="en-US" dirty="0"/>
              <a:t> &lt;= not </a:t>
            </a:r>
            <a:r>
              <a:rPr lang="en-US" dirty="0" err="1"/>
              <a:t>clk</a:t>
            </a:r>
            <a:r>
              <a:rPr lang="en-US" dirty="0"/>
              <a:t> after </a:t>
            </a:r>
            <a:r>
              <a:rPr lang="en-US" dirty="0" err="1"/>
              <a:t>clkPeriod</a:t>
            </a:r>
            <a:r>
              <a:rPr lang="en-US" dirty="0"/>
              <a:t>/2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when </a:t>
            </a:r>
            <a:r>
              <a:rPr lang="en-US" dirty="0" err="1"/>
              <a:t>TbSimEnded</a:t>
            </a:r>
            <a:r>
              <a:rPr lang="en-US" dirty="0"/>
              <a:t> /= '1' else '0';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6436" y="1600637"/>
            <a:ext cx="41101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stimuli : process</a:t>
            </a:r>
          </a:p>
          <a:p>
            <a:r>
              <a:rPr lang="en-US" dirty="0"/>
              <a:t>    </a:t>
            </a:r>
            <a:r>
              <a:rPr lang="en-US" dirty="0" smtClean="0"/>
              <a:t>begin        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 smtClean="0"/>
              <a:t>wr</a:t>
            </a:r>
            <a:r>
              <a:rPr lang="en-US" dirty="0" smtClean="0"/>
              <a:t>     </a:t>
            </a:r>
            <a:r>
              <a:rPr lang="en-US" dirty="0"/>
              <a:t>&lt;= '0'; </a:t>
            </a:r>
            <a:r>
              <a:rPr lang="en-US" dirty="0" smtClean="0"/>
              <a:t>     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/>
              <a:t>&lt;= '0';        </a:t>
            </a:r>
          </a:p>
          <a:p>
            <a:r>
              <a:rPr lang="en-US" dirty="0"/>
              <a:t>        reset &lt;= '1';</a:t>
            </a:r>
          </a:p>
          <a:p>
            <a:r>
              <a:rPr lang="en-US" dirty="0"/>
              <a:t>        wait for 2 ns;</a:t>
            </a:r>
          </a:p>
          <a:p>
            <a:r>
              <a:rPr lang="en-US" dirty="0"/>
              <a:t>        </a:t>
            </a:r>
            <a:r>
              <a:rPr lang="en-US" dirty="0" err="1" smtClean="0"/>
              <a:t>wr</a:t>
            </a:r>
            <a:r>
              <a:rPr lang="en-US" dirty="0" smtClean="0"/>
              <a:t>    </a:t>
            </a:r>
            <a:r>
              <a:rPr lang="en-US" dirty="0"/>
              <a:t>&lt;= '1'; </a:t>
            </a:r>
            <a:r>
              <a:rPr lang="en-US" dirty="0" smtClean="0"/>
              <a:t>      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/>
              <a:t>&lt;= '0';</a:t>
            </a:r>
          </a:p>
          <a:p>
            <a:r>
              <a:rPr lang="en-US" dirty="0"/>
              <a:t>        wait for 7 * </a:t>
            </a:r>
            <a:r>
              <a:rPr lang="en-US" dirty="0" err="1"/>
              <a:t>clkPeriod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wr</a:t>
            </a:r>
            <a:r>
              <a:rPr lang="en-US" dirty="0"/>
              <a:t> &lt;= '0'; </a:t>
            </a:r>
            <a:r>
              <a:rPr lang="en-US" dirty="0" smtClean="0"/>
              <a:t>         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/>
              <a:t>&lt;= '1';</a:t>
            </a:r>
          </a:p>
          <a:p>
            <a:r>
              <a:rPr lang="en-US" dirty="0"/>
              <a:t>        wait for 7 * </a:t>
            </a:r>
            <a:r>
              <a:rPr lang="en-US" dirty="0" err="1"/>
              <a:t>clkPeriod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wr</a:t>
            </a:r>
            <a:r>
              <a:rPr lang="en-US" dirty="0"/>
              <a:t> &lt;= '0'; </a:t>
            </a:r>
            <a:r>
              <a:rPr lang="en-US" dirty="0" smtClean="0"/>
              <a:t>         </a:t>
            </a:r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/>
              <a:t>&lt;= '0'; </a:t>
            </a:r>
          </a:p>
          <a:p>
            <a:r>
              <a:rPr lang="en-US" dirty="0"/>
              <a:t>        wait for 2 * </a:t>
            </a:r>
            <a:r>
              <a:rPr lang="en-US" dirty="0" err="1"/>
              <a:t>clkPeriod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TbSimEnded</a:t>
            </a:r>
            <a:r>
              <a:rPr lang="en-US" dirty="0"/>
              <a:t> &lt;= '1';</a:t>
            </a:r>
          </a:p>
          <a:p>
            <a:r>
              <a:rPr lang="en-US" dirty="0"/>
              <a:t>        wait;</a:t>
            </a:r>
          </a:p>
          <a:p>
            <a:r>
              <a:rPr lang="en-US" dirty="0"/>
              <a:t>    end process;</a:t>
            </a:r>
          </a:p>
          <a:p>
            <a:endParaRPr lang="en-US" dirty="0"/>
          </a:p>
          <a:p>
            <a:r>
              <a:rPr lang="en-US" dirty="0"/>
              <a:t>end </a:t>
            </a:r>
            <a:r>
              <a:rPr lang="en-US" dirty="0" err="1"/>
              <a:t>tb</a:t>
            </a:r>
            <a:r>
              <a:rPr lang="en-US" dirty="0"/>
              <a:t>;    </a:t>
            </a:r>
          </a:p>
        </p:txBody>
      </p:sp>
    </p:spTree>
    <p:extLst>
      <p:ext uri="{BB962C8B-B14F-4D97-AF65-F5344CB8AC3E}">
        <p14:creationId xmlns:p14="http://schemas.microsoft.com/office/powerpoint/2010/main" val="426981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FIFO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336" y="1981688"/>
            <a:ext cx="10319327" cy="30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6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820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CPE 186 Computer Hardware Design</vt:lpstr>
      <vt:lpstr>                                   FIFO</vt:lpstr>
      <vt:lpstr>                                   FIFO</vt:lpstr>
      <vt:lpstr>FIFO</vt:lpstr>
      <vt:lpstr>                                   FIFO</vt:lpstr>
      <vt:lpstr>                                   FIFO</vt:lpstr>
      <vt:lpstr>                                   FIFO</vt:lpstr>
      <vt:lpstr>                                   FIFO</vt:lpstr>
      <vt:lpstr>FIFO</vt:lpstr>
      <vt:lpstr>FIFO</vt:lpstr>
      <vt:lpstr>FIFO</vt:lpstr>
      <vt:lpstr>RAM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186 Computer Hardware Design</dc:title>
  <dc:creator>Windows User</dc:creator>
  <cp:lastModifiedBy>Windows User</cp:lastModifiedBy>
  <cp:revision>6</cp:revision>
  <dcterms:created xsi:type="dcterms:W3CDTF">2019-10-13T04:16:57Z</dcterms:created>
  <dcterms:modified xsi:type="dcterms:W3CDTF">2019-10-14T11:22:16Z</dcterms:modified>
</cp:coreProperties>
</file>