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76" d="100"/>
          <a:sy n="76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논문주제선정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23.08.06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03880-5C62-934E-1BD5-65E6ECCA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C3C1-7431-684B-BE3B-59F7C6C1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키워드</a:t>
            </a:r>
            <a:endParaRPr lang="en-US" altLang="ko-KR" dirty="0"/>
          </a:p>
          <a:p>
            <a:r>
              <a:rPr lang="ko-KR" altLang="en-US" dirty="0"/>
              <a:t>논문 작성 방향</a:t>
            </a:r>
            <a:r>
              <a:rPr lang="en-US" altLang="ko-KR" dirty="0"/>
              <a:t>: </a:t>
            </a:r>
            <a:r>
              <a:rPr lang="ko-KR" altLang="en-US" dirty="0"/>
              <a:t>언어 마이그레이션</a:t>
            </a:r>
            <a:endParaRPr lang="en-US" altLang="ko-KR" dirty="0"/>
          </a:p>
          <a:p>
            <a:r>
              <a:rPr lang="ko-KR" altLang="en-US" dirty="0"/>
              <a:t>논문 작성 방향</a:t>
            </a:r>
            <a:r>
              <a:rPr lang="en-US" altLang="ko-KR" dirty="0"/>
              <a:t>: </a:t>
            </a:r>
            <a:r>
              <a:rPr lang="ko-KR" altLang="en-US" dirty="0"/>
              <a:t>소스 코드 최적화</a:t>
            </a:r>
            <a:endParaRPr lang="en-US" altLang="ko-KR" dirty="0"/>
          </a:p>
          <a:p>
            <a:r>
              <a:rPr lang="ko-KR" altLang="en-US" sz="2800" dirty="0"/>
              <a:t>논문 작성 방향</a:t>
            </a:r>
            <a:r>
              <a:rPr lang="en-US" altLang="ko-KR" sz="2800" dirty="0"/>
              <a:t>: </a:t>
            </a:r>
            <a:r>
              <a:rPr lang="ko-KR" altLang="en-US" sz="2800" dirty="0"/>
              <a:t>수학적 방법론을 이용한 </a:t>
            </a:r>
            <a:br>
              <a:rPr lang="en-US" altLang="ko-KR" sz="2800" dirty="0"/>
            </a:br>
            <a:r>
              <a:rPr lang="ko-KR" altLang="en-US" sz="2800" dirty="0"/>
              <a:t>알고리즘 속도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1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58BB7-8FBF-9B09-D90E-44AF7F98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5C48F-AD6C-4E0D-6632-97477561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성능 향상으로 지정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논문 키워드에 따른 논문 작성 방향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언어 마이그레이션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소스 코드 최적화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알고리즘을 통한 성능 향상</a:t>
            </a:r>
            <a:r>
              <a:rPr lang="en-US" altLang="ko-KR" dirty="0"/>
              <a:t>(</a:t>
            </a:r>
            <a:r>
              <a:rPr lang="ko-KR" altLang="en-US" dirty="0"/>
              <a:t>수학적 방법론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050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CAC07-3833-EE5F-8796-664F8AB6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: </a:t>
            </a:r>
            <a:r>
              <a:rPr lang="ko-KR" altLang="en-US" dirty="0"/>
              <a:t>언어 마이그레이션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2BBA4-159F-C290-CABC-6D7FCC03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9" y="1052513"/>
            <a:ext cx="8460432" cy="5272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마이그레이션이란</a:t>
            </a:r>
            <a:r>
              <a:rPr lang="en-US" altLang="ko-KR" dirty="0"/>
              <a:t>? :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운영환경으로부터</a:t>
            </a:r>
            <a:r>
              <a:rPr lang="en-US" altLang="ko-KR" dirty="0"/>
              <a:t>, </a:t>
            </a:r>
            <a:r>
              <a:rPr lang="ko-KR" altLang="en-US" dirty="0"/>
              <a:t>좀 더 낫다고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여겨지는 다른 운영환경으로 옮겨가는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Python -&gt; C++, </a:t>
            </a:r>
            <a:r>
              <a:rPr lang="ko-KR" altLang="en-US" dirty="0"/>
              <a:t>선배들 코드 마이그레이션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관련 논문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ko-KR" altLang="en-US" dirty="0"/>
              <a:t>를 이용한 </a:t>
            </a:r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C#</a:t>
            </a:r>
            <a:r>
              <a:rPr lang="ko-KR" altLang="en-US" dirty="0"/>
              <a:t>의 딥러닝 성능 비교 분석 </a:t>
            </a:r>
            <a:r>
              <a:rPr lang="en-US" altLang="ko-KR" dirty="0"/>
              <a:t>- </a:t>
            </a:r>
            <a:r>
              <a:rPr lang="ko-KR" altLang="en-US" dirty="0"/>
              <a:t>이성진</a:t>
            </a:r>
            <a:r>
              <a:rPr lang="en-US" altLang="ko-KR" dirty="0"/>
              <a:t>, </a:t>
            </a:r>
            <a:r>
              <a:rPr lang="ko-KR" altLang="en-US" dirty="0"/>
              <a:t>문상호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논문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C# .NET 5.0 </a:t>
            </a:r>
            <a:r>
              <a:rPr lang="ko-KR" altLang="en-US" dirty="0"/>
              <a:t>으로 딥러닝 시스템 구현 후 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3.8.2</a:t>
            </a:r>
            <a:r>
              <a:rPr lang="ko-KR" altLang="en-US" dirty="0"/>
              <a:t>과 </a:t>
            </a:r>
            <a:r>
              <a:rPr lang="en-US" altLang="ko-KR" dirty="0"/>
              <a:t>MNIST </a:t>
            </a:r>
            <a:r>
              <a:rPr lang="ko-KR" altLang="en-US" dirty="0"/>
              <a:t>데이터를 이용해 비교 </a:t>
            </a:r>
            <a:r>
              <a:rPr lang="en-US" altLang="ko-KR" dirty="0"/>
              <a:t>6% </a:t>
            </a:r>
            <a:r>
              <a:rPr lang="ko-KR" altLang="en-US" dirty="0"/>
              <a:t>정도 </a:t>
            </a:r>
            <a:br>
              <a:rPr lang="en-US" altLang="ko-KR" dirty="0"/>
            </a:br>
            <a:r>
              <a:rPr lang="ko-KR" altLang="en-US" dirty="0"/>
              <a:t>성능 향상</a:t>
            </a:r>
          </a:p>
        </p:txBody>
      </p:sp>
    </p:spTree>
    <p:extLst>
      <p:ext uri="{BB962C8B-B14F-4D97-AF65-F5344CB8AC3E}">
        <p14:creationId xmlns:p14="http://schemas.microsoft.com/office/powerpoint/2010/main" val="41930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630F-A93A-5477-7A04-1E7C9FF2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  <a:r>
              <a:rPr lang="en-US" altLang="ko-KR" dirty="0"/>
              <a:t>: </a:t>
            </a:r>
            <a:r>
              <a:rPr lang="ko-KR" altLang="en-US" dirty="0"/>
              <a:t>소스 코드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DC0AE-6395-C201-20D7-089F597F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513"/>
            <a:ext cx="8676455" cy="527208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최적화 기법에 따른 최적화 프레임워크 개발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관련 논문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바이트코드 최적화 프레임워크의 설계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김영국</a:t>
            </a:r>
            <a:r>
              <a:rPr lang="en-US" altLang="ko-KR" dirty="0"/>
              <a:t>, </a:t>
            </a:r>
            <a:r>
              <a:rPr lang="ko-KR" altLang="en-US" dirty="0"/>
              <a:t>김경수</a:t>
            </a:r>
            <a:r>
              <a:rPr lang="en-US" altLang="ko-KR" dirty="0"/>
              <a:t>, </a:t>
            </a:r>
            <a:r>
              <a:rPr lang="ko-KR" altLang="en-US" dirty="0"/>
              <a:t>김기태</a:t>
            </a:r>
            <a:r>
              <a:rPr lang="en-US" altLang="ko-KR" dirty="0"/>
              <a:t>, </a:t>
            </a:r>
            <a:r>
              <a:rPr lang="ko-KR" altLang="en-US" dirty="0"/>
              <a:t>조선문</a:t>
            </a:r>
            <a:r>
              <a:rPr lang="en-US" altLang="ko-KR" dirty="0"/>
              <a:t>, </a:t>
            </a:r>
            <a:r>
              <a:rPr lang="ko-KR" altLang="en-US" dirty="0" err="1"/>
              <a:t>유원희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논문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바이트코드를 </a:t>
            </a:r>
            <a:r>
              <a:rPr lang="en-US" altLang="ko-KR" dirty="0"/>
              <a:t>3</a:t>
            </a:r>
            <a:r>
              <a:rPr lang="ko-KR" altLang="en-US" dirty="0"/>
              <a:t>주소 형태의 </a:t>
            </a:r>
            <a:r>
              <a:rPr lang="en-US" altLang="ko-KR" dirty="0"/>
              <a:t>CTOC-T</a:t>
            </a:r>
            <a:r>
              <a:rPr lang="ko-KR" altLang="en-US" dirty="0"/>
              <a:t>로 변환하여</a:t>
            </a:r>
            <a:r>
              <a:rPr lang="en-US" altLang="ko-KR" dirty="0"/>
              <a:t>, </a:t>
            </a:r>
            <a:r>
              <a:rPr lang="ko-KR" altLang="en-US" dirty="0"/>
              <a:t>최적화된 </a:t>
            </a:r>
            <a:br>
              <a:rPr lang="en-US" altLang="ko-KR" dirty="0"/>
            </a:br>
            <a:r>
              <a:rPr lang="ko-KR" altLang="en-US" dirty="0"/>
              <a:t>바이트코드를 생성하는 프레임워크 설계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주소 형태</a:t>
            </a:r>
            <a:r>
              <a:rPr lang="en-US" altLang="ko-KR" dirty="0"/>
              <a:t>: Mul D, E, R1 -&gt; D</a:t>
            </a:r>
            <a:r>
              <a:rPr lang="ko-KR" altLang="en-US" dirty="0"/>
              <a:t>*</a:t>
            </a:r>
            <a:r>
              <a:rPr lang="en-US" altLang="ko-KR" dirty="0"/>
              <a:t>E </a:t>
            </a:r>
            <a:r>
              <a:rPr lang="ko-KR" altLang="en-US" dirty="0"/>
              <a:t>를 </a:t>
            </a:r>
            <a:r>
              <a:rPr lang="en-US" altLang="ko-KR" dirty="0"/>
              <a:t>R1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CTOC-T: Class To Optimizer Classes-Three Address Code, </a:t>
            </a:r>
            <a:r>
              <a:rPr lang="ko-KR" altLang="en-US" dirty="0"/>
              <a:t>클래스 파일을 </a:t>
            </a:r>
            <a:r>
              <a:rPr lang="en-US" altLang="ko-KR" dirty="0"/>
              <a:t>3</a:t>
            </a:r>
            <a:r>
              <a:rPr lang="ko-KR" altLang="en-US" dirty="0"/>
              <a:t>주소 형태로 최적화 해주는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9395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86806-17D5-88FC-68C2-E4C82FBD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논문 작성 방향</a:t>
            </a:r>
            <a:r>
              <a:rPr lang="en-US" altLang="ko-KR" sz="2800" dirty="0"/>
              <a:t>:</a:t>
            </a:r>
            <a:br>
              <a:rPr lang="en-US" altLang="ko-KR" sz="2800" dirty="0"/>
            </a:br>
            <a:r>
              <a:rPr lang="ko-KR" altLang="en-US" sz="2800" dirty="0"/>
              <a:t>수학적 방법론을 이용한 알고리즘 속도 향상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B5237-54BD-E281-EC22-5C49B741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수학적 방법론을 바탕으로 알고리즘을 작성해 속도 </a:t>
            </a:r>
            <a:br>
              <a:rPr lang="en-US" altLang="ko-KR" sz="2400" dirty="0"/>
            </a:br>
            <a:r>
              <a:rPr lang="ko-KR" altLang="en-US" sz="2400" dirty="0"/>
              <a:t>향상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예시</a:t>
            </a:r>
            <a:r>
              <a:rPr lang="en-US" altLang="ko-KR" sz="2400" dirty="0"/>
              <a:t>) </a:t>
            </a:r>
            <a:r>
              <a:rPr lang="ko-KR" altLang="en-US" sz="2400" dirty="0"/>
              <a:t>최적 멈춤 문제를 이용한 </a:t>
            </a:r>
            <a:r>
              <a:rPr lang="en-US" altLang="ko-KR" sz="2400" dirty="0" err="1"/>
              <a:t>GridSearchCV</a:t>
            </a:r>
            <a:r>
              <a:rPr lang="en-US" altLang="ko-KR" sz="2400" dirty="0"/>
              <a:t> </a:t>
            </a:r>
            <a:r>
              <a:rPr lang="ko-KR" altLang="en-US" sz="2400" dirty="0"/>
              <a:t>최적화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최적 멈춤 문제</a:t>
            </a:r>
            <a:r>
              <a:rPr lang="en-US" altLang="ko-KR" sz="2400" dirty="0"/>
              <a:t>: </a:t>
            </a:r>
            <a:r>
              <a:rPr lang="ko-KR" altLang="en-US" sz="2400" dirty="0"/>
              <a:t>순차 </a:t>
            </a:r>
            <a:r>
              <a:rPr lang="ko-KR" altLang="en-US" sz="2400" dirty="0" err="1"/>
              <a:t>탐색시</a:t>
            </a:r>
            <a:r>
              <a:rPr lang="ko-KR" altLang="en-US" sz="2400" dirty="0"/>
              <a:t> 시간과 성능을 고려할 때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최고의 성능을 보이는</a:t>
            </a:r>
            <a:r>
              <a:rPr lang="en-US" altLang="ko-KR" sz="2400" dirty="0"/>
              <a:t> </a:t>
            </a:r>
            <a:r>
              <a:rPr lang="ko-KR" altLang="en-US" sz="2400" dirty="0"/>
              <a:t>모델의 매개변수는 전체의 </a:t>
            </a:r>
            <a:r>
              <a:rPr lang="en-US" altLang="ko-KR" sz="2400" dirty="0"/>
              <a:t>37% </a:t>
            </a:r>
            <a:br>
              <a:rPr lang="en-US" altLang="ko-KR" sz="2400" dirty="0"/>
            </a:br>
            <a:r>
              <a:rPr lang="ko-KR" altLang="en-US" sz="2400" dirty="0"/>
              <a:t>만큼 학습을 진행하고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뒤에 앞서 학습한 결과보다</a:t>
            </a:r>
            <a:br>
              <a:rPr lang="en-US" altLang="ko-KR" sz="2400" dirty="0"/>
            </a:br>
            <a:r>
              <a:rPr lang="ko-KR" altLang="en-US" sz="2400" dirty="0"/>
              <a:t>뛰어난 성능을 보이면</a:t>
            </a:r>
            <a:r>
              <a:rPr lang="en-US" altLang="ko-KR" sz="2400" dirty="0"/>
              <a:t> </a:t>
            </a:r>
            <a:r>
              <a:rPr lang="ko-KR" altLang="en-US" sz="2400" dirty="0"/>
              <a:t>채택하는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문제점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최적 멈춤 문제의 전제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논리적으로 옮은 방식인지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9DE616-BED3-6AF8-4C5D-907F5D5B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09120"/>
            <a:ext cx="3456384" cy="20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11034</TotalTime>
  <Words>291</Words>
  <Application>Microsoft Office PowerPoint</Application>
  <PresentationFormat>화면 슬라이드 쇼(4:3)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논문주제선정</vt:lpstr>
      <vt:lpstr>목차</vt:lpstr>
      <vt:lpstr>논문 키워드</vt:lpstr>
      <vt:lpstr>논문 작성 방향: 언어 마이그레이션</vt:lpstr>
      <vt:lpstr>논문 작성 방향: 소스 코드 최적화</vt:lpstr>
      <vt:lpstr>논문 작성 방향: 수학적 방법론을 이용한 알고리즘 속도 향상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690</cp:revision>
  <cp:lastPrinted>2016-11-01T07:29:09Z</cp:lastPrinted>
  <dcterms:created xsi:type="dcterms:W3CDTF">2013-09-09T21:16:08Z</dcterms:created>
  <dcterms:modified xsi:type="dcterms:W3CDTF">2023-08-06T10:07:40Z</dcterms:modified>
</cp:coreProperties>
</file>