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75" autoAdjust="0"/>
    <p:restoredTop sz="86381" autoAdjust="0"/>
  </p:normalViewPr>
  <p:slideViewPr>
    <p:cSldViewPr>
      <p:cViewPr varScale="1">
        <p:scale>
          <a:sx n="113" d="100"/>
          <a:sy n="113" d="100"/>
        </p:scale>
        <p:origin x="11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inprelude.github.io/posts/SNN-Basic-Tutorial-1-Spiking-Neural-Network%EB%9E%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주제 선정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23.08.14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8724-2497-69C9-168E-DD5C1E02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9D525-EADF-63EB-AA1C-D152A96A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SNN - Spiking Neural Network</a:t>
            </a:r>
          </a:p>
          <a:p>
            <a:endParaRPr lang="en-US" altLang="ko-KR" dirty="0"/>
          </a:p>
          <a:p>
            <a:r>
              <a:rPr lang="ko-KR" altLang="en-US" dirty="0"/>
              <a:t>성능 향상 </a:t>
            </a:r>
            <a:r>
              <a:rPr lang="en-US" altLang="ko-KR" dirty="0"/>
              <a:t>– Rust, </a:t>
            </a:r>
            <a:r>
              <a:rPr lang="ko-KR" altLang="en-US" dirty="0"/>
              <a:t>마이그레이션</a:t>
            </a:r>
            <a:br>
              <a:rPr lang="en-US" altLang="ko-KR" dirty="0"/>
            </a:br>
            <a:r>
              <a:rPr lang="ko-KR" altLang="en-US" dirty="0"/>
              <a:t>과목</a:t>
            </a:r>
            <a:r>
              <a:rPr lang="en-US" altLang="ko-KR" dirty="0"/>
              <a:t>: </a:t>
            </a:r>
            <a:r>
              <a:rPr lang="ko-KR" altLang="en-US" dirty="0"/>
              <a:t>컴퓨터구조</a:t>
            </a:r>
            <a:r>
              <a:rPr lang="en-US" altLang="ko-KR" dirty="0"/>
              <a:t>(</a:t>
            </a:r>
            <a:r>
              <a:rPr lang="ko-KR" altLang="en-US" dirty="0"/>
              <a:t>어셈블리어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25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9E088-2D93-2A25-CCA8-AD4BC0F6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SNN </a:t>
            </a:r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1BE63-CF0B-951E-70F4-E103B4B0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https://jinprelude.github.io/posts/SNN-Basic-Tutorial-1-Spiking-Neural-Network%EB%9E%80/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학습 레퍼런스가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6F1763-F178-A1A0-CF25-722891B3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471025"/>
            <a:ext cx="4059622" cy="33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9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BD819-97C1-5EC9-2C19-41FF31E6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 </a:t>
            </a:r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E9A74-2637-045B-9246-C27B4132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052513"/>
            <a:ext cx="4248150" cy="527208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동시성 프로그래밍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다카노</a:t>
            </a:r>
            <a:r>
              <a:rPr lang="ko-KR" altLang="en-US" dirty="0"/>
              <a:t> 유키</a:t>
            </a:r>
            <a:r>
              <a:rPr lang="en-US" altLang="ko-KR" dirty="0"/>
              <a:t>, </a:t>
            </a:r>
            <a:r>
              <a:rPr lang="ko-KR" altLang="en-US" dirty="0" err="1"/>
              <a:t>김모세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출판일</a:t>
            </a:r>
            <a:r>
              <a:rPr lang="en-US" altLang="ko-KR" dirty="0"/>
              <a:t>: 2022-04-05</a:t>
            </a:r>
            <a:endParaRPr lang="ko-KR" altLang="en-US" dirty="0"/>
          </a:p>
        </p:txBody>
      </p:sp>
      <p:pic>
        <p:nvPicPr>
          <p:cNvPr id="1028" name="Picture 4" descr="알라딘: 동시성 프로그래밍">
            <a:extLst>
              <a:ext uri="{FF2B5EF4-FFF2-40B4-BE49-F238E27FC236}">
                <a16:creationId xmlns:a16="http://schemas.microsoft.com/office/drawing/2014/main" id="{2DFAB103-97D7-A547-3926-A06C9881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760"/>
            <a:ext cx="3636011" cy="46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2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11039</TotalTime>
  <Words>66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논문 주제 선정 2</vt:lpstr>
      <vt:lpstr>논문 키워드</vt:lpstr>
      <vt:lpstr>SNN 레퍼런스</vt:lpstr>
      <vt:lpstr>Rust 레퍼런스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678</cp:revision>
  <cp:lastPrinted>2016-11-01T07:29:09Z</cp:lastPrinted>
  <dcterms:created xsi:type="dcterms:W3CDTF">2013-09-09T21:16:08Z</dcterms:created>
  <dcterms:modified xsi:type="dcterms:W3CDTF">2023-08-14T00:45:15Z</dcterms:modified>
</cp:coreProperties>
</file>