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21.07.01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11004</TotalTime>
  <Words>5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제목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이인규</cp:lastModifiedBy>
  <cp:revision>667</cp:revision>
  <cp:lastPrinted>2016-11-01T07:29:09Z</cp:lastPrinted>
  <dcterms:created xsi:type="dcterms:W3CDTF">2013-09-09T21:16:08Z</dcterms:created>
  <dcterms:modified xsi:type="dcterms:W3CDTF">2021-07-18T14:08:11Z</dcterms:modified>
</cp:coreProperties>
</file>