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8" r:id="rId3"/>
    <p:sldId id="262" r:id="rId4"/>
    <p:sldId id="264" r:id="rId5"/>
    <p:sldId id="263" r:id="rId6"/>
    <p:sldId id="265" r:id="rId7"/>
    <p:sldId id="266" r:id="rId8"/>
    <p:sldId id="267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75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시소러스 보충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22.11.10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양의 </a:t>
                </a:r>
                <a:r>
                  <a:rPr lang="ko-KR" altLang="en-US" dirty="0" err="1"/>
                  <a:t>점별</a:t>
                </a:r>
                <a:r>
                  <a:rPr lang="ko-KR" altLang="en-US" dirty="0"/>
                  <a:t> 상호정보량 </a:t>
                </a:r>
                <a:r>
                  <a:rPr lang="en-US" altLang="ko-KR" dirty="0"/>
                  <a:t>PPMI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Positive Pointwise Mutual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𝑒𝑝𝑠</m:t>
                              </m:r>
                            </m:e>
                          </m:box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0 )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71C174-F806-1D96-93DD-2C5E45103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9"/>
          <a:stretch/>
        </p:blipFill>
        <p:spPr>
          <a:xfrm>
            <a:off x="539552" y="3197079"/>
            <a:ext cx="4189876" cy="188810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2BBCD2-DAF1-5554-0FDC-9A4DF9B5A9CF}"/>
              </a:ext>
            </a:extLst>
          </p:cNvPr>
          <p:cNvGraphicFramePr>
            <a:graphicFrameLocks noGrp="1"/>
          </p:cNvGraphicFramePr>
          <p:nvPr/>
        </p:nvGraphicFramePr>
        <p:xfrm>
          <a:off x="4860031" y="3197079"/>
          <a:ext cx="4181920" cy="3405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4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60012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60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5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50405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단어마다 </a:t>
            </a:r>
            <a:r>
              <a:rPr lang="en-US" altLang="ko-KR" dirty="0"/>
              <a:t>split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1F0381-7C9E-D5AA-C02E-7D5AB8BB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8" t="5226" r="33772" b="72858"/>
          <a:stretch/>
        </p:blipFill>
        <p:spPr>
          <a:xfrm>
            <a:off x="827584" y="2556674"/>
            <a:ext cx="3189363" cy="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1368152"/>
          </a:xfrm>
        </p:spPr>
        <p:txBody>
          <a:bodyPr>
            <a:normAutofit/>
          </a:bodyPr>
          <a:lstStyle/>
          <a:p>
            <a:r>
              <a:rPr lang="en-US" altLang="ko-KR" dirty="0"/>
              <a:t>2. window size </a:t>
            </a:r>
            <a:r>
              <a:rPr lang="ko-KR" altLang="en-US" dirty="0"/>
              <a:t>결정</a:t>
            </a:r>
            <a:r>
              <a:rPr lang="en-US" altLang="ko-KR" dirty="0"/>
              <a:t>, </a:t>
            </a:r>
            <a:r>
              <a:rPr lang="ko-KR" altLang="en-US" dirty="0"/>
              <a:t>동시 발생 행렬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3D3064-ECAD-0073-CCDC-FB5C455B5D9C}"/>
              </a:ext>
            </a:extLst>
          </p:cNvPr>
          <p:cNvGraphicFramePr>
            <a:graphicFrameLocks noGrp="1"/>
          </p:cNvGraphicFramePr>
          <p:nvPr/>
        </p:nvGraphicFramePr>
        <p:xfrm>
          <a:off x="900012" y="3501008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양의 </a:t>
                </a:r>
                <a:r>
                  <a:rPr lang="ko-KR" altLang="en-US" dirty="0" err="1"/>
                  <a:t>점별</a:t>
                </a:r>
                <a:r>
                  <a:rPr lang="ko-KR" altLang="en-US" dirty="0"/>
                  <a:t> 상호정보량 </a:t>
                </a:r>
                <a:r>
                  <a:rPr lang="en-US" altLang="ko-KR" dirty="0"/>
                  <a:t>PPMI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Positive Pointwise Mutual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𝑒𝑝𝑠</m:t>
                              </m:r>
                            </m:e>
                          </m:box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0 )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71C174-F806-1D96-93DD-2C5E45103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9"/>
          <a:stretch/>
        </p:blipFill>
        <p:spPr>
          <a:xfrm>
            <a:off x="539552" y="3197079"/>
            <a:ext cx="4189876" cy="188810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2BBCD2-DAF1-5554-0FDC-9A4DF9B5A9CF}"/>
              </a:ext>
            </a:extLst>
          </p:cNvPr>
          <p:cNvGraphicFramePr>
            <a:graphicFrameLocks noGrp="1"/>
          </p:cNvGraphicFramePr>
          <p:nvPr/>
        </p:nvGraphicFramePr>
        <p:xfrm>
          <a:off x="4860031" y="3197079"/>
          <a:ext cx="4181920" cy="3405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4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60012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60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5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sz="2400" dirty="0"/>
                  <a:t>4. </a:t>
                </a:r>
                <a:r>
                  <a:rPr lang="ko-KR" altLang="en-US" sz="2400" dirty="0"/>
                  <a:t>동시 발생 행렬에서의 양의 </a:t>
                </a:r>
                <a:r>
                  <a:rPr lang="ko-KR" altLang="en-US" sz="2400" dirty="0" err="1"/>
                  <a:t>점별</a:t>
                </a:r>
                <a:r>
                  <a:rPr lang="ko-KR" altLang="en-US" sz="2400" dirty="0"/>
                  <a:t> 상호정보량 </a:t>
                </a:r>
                <a:r>
                  <a:rPr lang="en-US" altLang="ko-KR" sz="2400" dirty="0"/>
                  <a:t>PPMI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Positive Pointwise Mutual Information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𝑒𝑝𝑠</m:t>
                              </m:r>
                            </m:e>
                          </m:box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0 )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1B8A-C8D2-BE69-63B8-62F4789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5. PPMI </a:t>
            </a:r>
            <a:r>
              <a:rPr lang="ko-KR" altLang="en-US" sz="2600" dirty="0"/>
              <a:t>계산 후 유사도 출력 </a:t>
            </a:r>
            <a:r>
              <a:rPr lang="en-US" altLang="ko-KR" sz="2600" dirty="0"/>
              <a:t>x=goodbye, y=say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52EAF-5286-9C1D-3777-80B3542FBB62}"/>
                  </a:ext>
                </a:extLst>
              </p:cNvPr>
              <p:cNvSpPr txBox="1"/>
              <p:nvPr/>
            </p:nvSpPr>
            <p:spPr>
              <a:xfrm>
                <a:off x="1188008" y="5105599"/>
                <a:ext cx="7272808" cy="861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=0.807354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52EAF-5286-9C1D-3777-80B3542FB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08" y="5105599"/>
                <a:ext cx="7272808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5367F2-7712-5DD5-6FE5-571A01F0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54922"/>
              </p:ext>
            </p:extLst>
          </p:nvPr>
        </p:nvGraphicFramePr>
        <p:xfrm>
          <a:off x="899591" y="1697467"/>
          <a:ext cx="7415736" cy="288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967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26967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5482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264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548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264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278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B7C0534-743E-316D-09FF-7A0329EB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983038"/>
            <a:ext cx="3705971" cy="8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1B8A-C8D2-BE69-63B8-62F4789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PPMI </a:t>
            </a:r>
            <a:r>
              <a:rPr lang="ko-KR" altLang="en-US" dirty="0"/>
              <a:t>계산 후 유사도 출력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0AD4C07-3070-1913-1DE3-CE8F87B72E25}"/>
              </a:ext>
            </a:extLst>
          </p:cNvPr>
          <p:cNvGraphicFramePr>
            <a:graphicFrameLocks noGrp="1"/>
          </p:cNvGraphicFramePr>
          <p:nvPr/>
        </p:nvGraphicFramePr>
        <p:xfrm>
          <a:off x="900012" y="1916832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11031</TotalTime>
  <Words>508</Words>
  <Application>Microsoft Office PowerPoint</Application>
  <PresentationFormat>화면 슬라이드 쇼(4:3)</PresentationFormat>
  <Paragraphs>350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시소러스 보충</vt:lpstr>
      <vt:lpstr>통계 기반 기법 과정</vt:lpstr>
      <vt:lpstr>통계 기반 기법 과정</vt:lpstr>
      <vt:lpstr>통계 기반 기법 과정</vt:lpstr>
      <vt:lpstr>통계 기반 기법 과정</vt:lpstr>
      <vt:lpstr>통계 기반 기법 과정</vt:lpstr>
      <vt:lpstr>통계 기반 기법 과정</vt:lpstr>
      <vt:lpstr>통계 기반 기법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 인규</cp:lastModifiedBy>
  <cp:revision>679</cp:revision>
  <cp:lastPrinted>2016-11-01T07:29:09Z</cp:lastPrinted>
  <dcterms:created xsi:type="dcterms:W3CDTF">2013-09-09T21:16:08Z</dcterms:created>
  <dcterms:modified xsi:type="dcterms:W3CDTF">2022-11-10T02:48:15Z</dcterms:modified>
</cp:coreProperties>
</file>