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258" r:id="rId3"/>
    <p:sldId id="269" r:id="rId4"/>
    <p:sldId id="270" r:id="rId5"/>
    <p:sldId id="262" r:id="rId6"/>
    <p:sldId id="263" r:id="rId7"/>
    <p:sldId id="268" r:id="rId8"/>
    <p:sldId id="265" r:id="rId9"/>
    <p:sldId id="266" r:id="rId10"/>
    <p:sldId id="267" r:id="rId11"/>
    <p:sldId id="257" r:id="rId1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86381" autoAdjust="0"/>
  </p:normalViewPr>
  <p:slideViewPr>
    <p:cSldViewPr>
      <p:cViewPr varScale="1">
        <p:scale>
          <a:sx n="114" d="100"/>
          <a:sy n="114" d="100"/>
        </p:scale>
        <p:origin x="16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오차역전파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21.07.19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5931F-F835-4998-8052-D7CFAFB6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오차역전파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FA3F6-1485-48C4-B9CB-93E45B288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경사 하강법에 비해 미분을 하는 과정이 매우 빠르다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 </a:t>
            </a:r>
            <a:r>
              <a:rPr lang="ko-KR" altLang="en-US" dirty="0"/>
              <a:t>역전파를 진행하는 과정에서 미분이 구해진다</a:t>
            </a:r>
            <a:r>
              <a:rPr lang="en-US" altLang="ko-KR" dirty="0"/>
              <a:t> 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역전파는 여러 계산을 조합해 전체 계산을    구성한다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0647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5B878-F9A5-4FCC-9674-F0F4E9D0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오차역전파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50BFA-7790-4D58-99D8-397E1CA81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5" y="1052513"/>
            <a:ext cx="8676456" cy="5272087"/>
          </a:xfrm>
        </p:spPr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미분</a:t>
            </a:r>
            <a:r>
              <a:rPr lang="en-US" altLang="ko-KR" dirty="0"/>
              <a:t>(</a:t>
            </a:r>
            <a:r>
              <a:rPr lang="ko-KR" altLang="en-US" dirty="0"/>
              <a:t>수치 미분</a:t>
            </a:r>
            <a:r>
              <a:rPr lang="en-US" altLang="ko-KR" dirty="0"/>
              <a:t>)</a:t>
            </a:r>
            <a:r>
              <a:rPr lang="ko-KR" altLang="en-US" dirty="0"/>
              <a:t>을 이용해서 </a:t>
            </a:r>
            <a:r>
              <a:rPr lang="en-US" altLang="ko-KR" dirty="0"/>
              <a:t>w, b</a:t>
            </a:r>
            <a:r>
              <a:rPr lang="ko-KR" altLang="en-US" dirty="0"/>
              <a:t> 을 업데이트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미분의 연산이 오래 걸린다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오차 </a:t>
            </a:r>
            <a:r>
              <a:rPr lang="ko-KR" altLang="en-US" dirty="0" err="1"/>
              <a:t>역전파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역전파를 이용해서 </a:t>
            </a:r>
            <a:r>
              <a:rPr lang="en-US" altLang="ko-KR" dirty="0"/>
              <a:t>w, b </a:t>
            </a:r>
            <a:r>
              <a:rPr lang="ko-KR" altLang="en-US" dirty="0"/>
              <a:t>을 업데이트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반대 방향으로 국소적</a:t>
            </a:r>
            <a:r>
              <a:rPr lang="en-US" altLang="ko-KR" dirty="0"/>
              <a:t>(</a:t>
            </a:r>
            <a:r>
              <a:rPr lang="ko-KR" altLang="en-US" dirty="0"/>
              <a:t>직접 관계된 범위</a:t>
            </a:r>
            <a:r>
              <a:rPr lang="en-US" altLang="ko-KR" dirty="0"/>
              <a:t>)</a:t>
            </a:r>
            <a:r>
              <a:rPr lang="ko-KR" altLang="en-US" dirty="0"/>
              <a:t> 미분을  곱한다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D011E4-4F8F-4D0F-A75B-B3F510EF3E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69" y="4684281"/>
            <a:ext cx="5183485" cy="217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1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6C4A2-2A00-41A8-9B91-496CD20F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오차역전파 </a:t>
            </a:r>
            <a:r>
              <a:rPr lang="en-US" altLang="ko-KR" dirty="0"/>
              <a:t>- </a:t>
            </a:r>
            <a:r>
              <a:rPr lang="ko-KR" altLang="en-US" dirty="0" err="1"/>
              <a:t>순전파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44A92-5D5C-43BC-B16A-960493803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648295"/>
          </a:xfrm>
        </p:spPr>
        <p:txBody>
          <a:bodyPr/>
          <a:lstStyle/>
          <a:p>
            <a:r>
              <a:rPr lang="ko-KR" altLang="en-US" dirty="0"/>
              <a:t>음료수 </a:t>
            </a:r>
            <a:r>
              <a:rPr lang="en-US" altLang="ko-KR" dirty="0"/>
              <a:t>: 4,800</a:t>
            </a:r>
            <a:r>
              <a:rPr lang="ko-KR" altLang="en-US" dirty="0"/>
              <a:t>원 </a:t>
            </a:r>
            <a:r>
              <a:rPr lang="en-US" altLang="ko-KR" dirty="0"/>
              <a:t>, </a:t>
            </a:r>
            <a:r>
              <a:rPr lang="ko-KR" altLang="en-US" dirty="0"/>
              <a:t>개수 </a:t>
            </a:r>
            <a:r>
              <a:rPr lang="en-US" altLang="ko-KR" dirty="0"/>
              <a:t>: 4 , </a:t>
            </a:r>
            <a:r>
              <a:rPr lang="ko-KR" altLang="en-US" dirty="0"/>
              <a:t>할인 </a:t>
            </a:r>
            <a:r>
              <a:rPr lang="en-US" altLang="ko-KR" dirty="0"/>
              <a:t>: 10% </a:t>
            </a:r>
            <a:r>
              <a:rPr lang="ko-KR" altLang="en-US" dirty="0"/>
              <a:t>할인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DE2D9BCE-2657-4416-84BD-9D1300256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6" y="2139883"/>
            <a:ext cx="7633092" cy="257823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8A5449-A40C-4065-9D22-BF5A2F538719}"/>
              </a:ext>
            </a:extLst>
          </p:cNvPr>
          <p:cNvSpPr txBox="1"/>
          <p:nvPr/>
        </p:nvSpPr>
        <p:spPr>
          <a:xfrm>
            <a:off x="5507748" y="3645024"/>
            <a:ext cx="2350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음료수 </a:t>
            </a:r>
            <a:r>
              <a:rPr lang="en-US" altLang="ko-KR" sz="1400" dirty="0"/>
              <a:t>x </a:t>
            </a:r>
            <a:r>
              <a:rPr lang="ko-KR" altLang="en-US" sz="1400" dirty="0"/>
              <a:t>개수 </a:t>
            </a:r>
            <a:r>
              <a:rPr lang="en-US" altLang="ko-KR" sz="1400" dirty="0"/>
              <a:t>x </a:t>
            </a:r>
            <a:r>
              <a:rPr lang="ko-KR" altLang="en-US" sz="1400" dirty="0"/>
              <a:t>할인 </a:t>
            </a:r>
            <a:r>
              <a:rPr lang="en-US" altLang="ko-KR" sz="1400" dirty="0"/>
              <a:t>= </a:t>
            </a:r>
            <a:r>
              <a:rPr lang="ko-KR" altLang="en-US" sz="1400" dirty="0"/>
              <a:t>금액</a:t>
            </a:r>
          </a:p>
        </p:txBody>
      </p:sp>
    </p:spTree>
    <p:extLst>
      <p:ext uri="{BB962C8B-B14F-4D97-AF65-F5344CB8AC3E}">
        <p14:creationId xmlns:p14="http://schemas.microsoft.com/office/powerpoint/2010/main" val="240060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6C4A2-2A00-41A8-9B91-496CD20F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오차역전파 </a:t>
            </a:r>
            <a:r>
              <a:rPr lang="en-US" altLang="ko-KR" dirty="0"/>
              <a:t>- </a:t>
            </a:r>
            <a:r>
              <a:rPr lang="ko-KR" altLang="en-US" dirty="0" err="1"/>
              <a:t>역전파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44A92-5D5C-43BC-B16A-960493803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648295"/>
          </a:xfrm>
        </p:spPr>
        <p:txBody>
          <a:bodyPr/>
          <a:lstStyle/>
          <a:p>
            <a:r>
              <a:rPr lang="ko-KR" altLang="en-US" dirty="0"/>
              <a:t>음료수 </a:t>
            </a:r>
            <a:r>
              <a:rPr lang="en-US" altLang="ko-KR" dirty="0"/>
              <a:t>: 4,800</a:t>
            </a:r>
            <a:r>
              <a:rPr lang="ko-KR" altLang="en-US" dirty="0"/>
              <a:t>원 </a:t>
            </a:r>
            <a:r>
              <a:rPr lang="en-US" altLang="ko-KR" dirty="0"/>
              <a:t>, </a:t>
            </a:r>
            <a:r>
              <a:rPr lang="ko-KR" altLang="en-US" dirty="0"/>
              <a:t>개수 </a:t>
            </a:r>
            <a:r>
              <a:rPr lang="en-US" altLang="ko-KR" dirty="0"/>
              <a:t>: 4 , </a:t>
            </a:r>
            <a:r>
              <a:rPr lang="ko-KR" altLang="en-US" dirty="0"/>
              <a:t>할인 </a:t>
            </a:r>
            <a:r>
              <a:rPr lang="en-US" altLang="ko-KR" dirty="0"/>
              <a:t>: 10% </a:t>
            </a:r>
            <a:r>
              <a:rPr lang="ko-KR" altLang="en-US" dirty="0"/>
              <a:t>할인</a:t>
            </a:r>
          </a:p>
        </p:txBody>
      </p:sp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B3D440F6-152D-4AC0-A62E-BFB2F3E6B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3" y="2177985"/>
            <a:ext cx="7721997" cy="2502029"/>
          </a:xfrm>
          <a:prstGeom prst="rect">
            <a:avLst/>
          </a:prstGeom>
          <a:noFill/>
          <a:ln w="9525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372009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05CB2-0F15-4D08-A5ED-21D65F75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오차역전파 예제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8ACD5-24BE-4EC5-A039-E5329EB5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MNIST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28x28 </a:t>
            </a:r>
            <a:r>
              <a:rPr lang="ko-KR" altLang="en-US" dirty="0"/>
              <a:t>픽셀의 입력 데이터 </a:t>
            </a:r>
            <a:r>
              <a:rPr lang="en-US" altLang="ko-KR" dirty="0"/>
              <a:t>( </a:t>
            </a:r>
            <a:r>
              <a:rPr lang="ko-KR" altLang="en-US" dirty="0"/>
              <a:t>총 </a:t>
            </a:r>
            <a:r>
              <a:rPr lang="en-US" altLang="ko-KR" dirty="0"/>
              <a:t>784</a:t>
            </a:r>
            <a:r>
              <a:rPr lang="ko-KR" altLang="en-US" dirty="0"/>
              <a:t>개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은닉층의 배치 크기 </a:t>
            </a:r>
            <a:r>
              <a:rPr lang="en-US" altLang="ko-KR" dirty="0"/>
              <a:t>( 50 )</a:t>
            </a:r>
          </a:p>
          <a:p>
            <a:r>
              <a:rPr lang="ko-KR" altLang="en-US" dirty="0"/>
              <a:t>출력 </a:t>
            </a:r>
            <a:r>
              <a:rPr lang="en-US" altLang="ko-KR" dirty="0"/>
              <a:t>0~9</a:t>
            </a:r>
            <a:r>
              <a:rPr lang="ko-KR" altLang="en-US" dirty="0"/>
              <a:t>의 원</a:t>
            </a:r>
            <a:r>
              <a:rPr lang="en-US" altLang="ko-KR" dirty="0"/>
              <a:t>-</a:t>
            </a:r>
            <a:r>
              <a:rPr lang="ko-KR" altLang="en-US" dirty="0"/>
              <a:t>핫 인코딩 레이블 </a:t>
            </a:r>
            <a:r>
              <a:rPr lang="en-US" altLang="ko-KR" dirty="0"/>
              <a:t>( </a:t>
            </a:r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개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784(</a:t>
            </a:r>
            <a:r>
              <a:rPr lang="ko-KR" altLang="en-US" dirty="0"/>
              <a:t>입력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 50(</a:t>
            </a:r>
            <a:r>
              <a:rPr lang="ko-KR" altLang="en-US" dirty="0" err="1"/>
              <a:t>은닉층</a:t>
            </a:r>
            <a:r>
              <a:rPr lang="en-US" altLang="ko-KR" dirty="0"/>
              <a:t>) -&gt; 10(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504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4C18E-D8C0-47AA-84FE-4C99FE9D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오차역전파 예제 흐름</a:t>
            </a:r>
            <a:r>
              <a:rPr lang="en-US" altLang="ko-KR" dirty="0"/>
              <a:t>- </a:t>
            </a:r>
            <a:r>
              <a:rPr lang="ko-KR" altLang="en-US" dirty="0" err="1"/>
              <a:t>순전파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FC2058C-05FA-413E-A477-EA70FAD84671}"/>
              </a:ext>
            </a:extLst>
          </p:cNvPr>
          <p:cNvGrpSpPr/>
          <p:nvPr/>
        </p:nvGrpSpPr>
        <p:grpSpPr>
          <a:xfrm>
            <a:off x="755650" y="2502226"/>
            <a:ext cx="6637672" cy="2021954"/>
            <a:chOff x="958664" y="2924944"/>
            <a:chExt cx="7226671" cy="2459731"/>
          </a:xfrm>
        </p:grpSpPr>
        <p:pic>
          <p:nvPicPr>
            <p:cNvPr id="4" name="내용 개체 틀 4">
              <a:extLst>
                <a:ext uri="{FF2B5EF4-FFF2-40B4-BE49-F238E27FC236}">
                  <a16:creationId xmlns:a16="http://schemas.microsoft.com/office/drawing/2014/main" id="{1C99BBD8-2B99-4FA8-95AF-8EF27B991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664" y="2996952"/>
              <a:ext cx="7226671" cy="2387723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87335-A2E5-4109-989C-4BC712278AF6}"/>
                </a:ext>
              </a:extLst>
            </p:cNvPr>
            <p:cNvSpPr txBox="1"/>
            <p:nvPr/>
          </p:nvSpPr>
          <p:spPr>
            <a:xfrm>
              <a:off x="1979712" y="2924944"/>
              <a:ext cx="795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 aw + b</a:t>
              </a:r>
              <a:endParaRPr lang="ko-KR" alt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80A53C-44D9-4CDB-A64B-CC17DEB86631}"/>
                </a:ext>
              </a:extLst>
            </p:cNvPr>
            <p:cNvSpPr txBox="1"/>
            <p:nvPr/>
          </p:nvSpPr>
          <p:spPr>
            <a:xfrm>
              <a:off x="1115616" y="3645024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a</a:t>
              </a:r>
              <a:endParaRPr lang="ko-KR" altLang="en-US" sz="16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21E5A9-954B-4483-BBEC-9A60D1BF3337}"/>
                </a:ext>
              </a:extLst>
            </p:cNvPr>
            <p:cNvSpPr txBox="1"/>
            <p:nvPr/>
          </p:nvSpPr>
          <p:spPr>
            <a:xfrm>
              <a:off x="3707904" y="2924944"/>
              <a:ext cx="795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 aw + b</a:t>
              </a:r>
              <a:endParaRPr lang="ko-KR" altLang="en-US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1C9856-3073-47E3-9E1D-206529907950}"/>
                </a:ext>
              </a:extLst>
            </p:cNvPr>
            <p:cNvSpPr txBox="1"/>
            <p:nvPr/>
          </p:nvSpPr>
          <p:spPr>
            <a:xfrm>
              <a:off x="5436096" y="2924944"/>
              <a:ext cx="795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 aw + b</a:t>
              </a:r>
              <a:endParaRPr lang="ko-KR" altLang="en-US" sz="16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083D0B-C506-47FE-AB5D-37581211587B}"/>
              </a:ext>
            </a:extLst>
          </p:cNvPr>
          <p:cNvSpPr txBox="1"/>
          <p:nvPr/>
        </p:nvSpPr>
        <p:spPr>
          <a:xfrm>
            <a:off x="7393322" y="3074556"/>
            <a:ext cx="1499853" cy="120032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Cross</a:t>
            </a:r>
          </a:p>
          <a:p>
            <a:r>
              <a:rPr lang="en-US" altLang="ko-KR" dirty="0"/>
              <a:t>Entropy</a:t>
            </a:r>
          </a:p>
          <a:p>
            <a:r>
              <a:rPr lang="en-US" altLang="ko-KR" dirty="0"/>
              <a:t>Error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D7B275D-513C-4843-91A9-3EAF285261EB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8143248" y="1772816"/>
            <a:ext cx="1" cy="13017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F4C8B4E-3EFA-46A2-914F-1F0774E00DB0}"/>
              </a:ext>
            </a:extLst>
          </p:cNvPr>
          <p:cNvCxnSpPr>
            <a:cxnSpLocks/>
          </p:cNvCxnSpPr>
          <p:nvPr/>
        </p:nvCxnSpPr>
        <p:spPr>
          <a:xfrm>
            <a:off x="2058770" y="1772816"/>
            <a:ext cx="608447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58E99A5-55D8-4F55-B343-E096858368B2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058770" y="1772816"/>
            <a:ext cx="16204" cy="7294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EBA5F1-08E8-45D4-B736-ACAA201D6490}"/>
              </a:ext>
            </a:extLst>
          </p:cNvPr>
          <p:cNvSpPr txBox="1"/>
          <p:nvPr/>
        </p:nvSpPr>
        <p:spPr>
          <a:xfrm>
            <a:off x="611560" y="4519696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( 1 , 784 )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9F61DE-B161-43B9-BE27-7288C0DA5CD2}"/>
              </a:ext>
            </a:extLst>
          </p:cNvPr>
          <p:cNvSpPr txBox="1"/>
          <p:nvPr/>
        </p:nvSpPr>
        <p:spPr>
          <a:xfrm>
            <a:off x="1615379" y="4529001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(784 , 50)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50B8A7-BD7A-46FB-A005-E5D179F20AC7}"/>
              </a:ext>
            </a:extLst>
          </p:cNvPr>
          <p:cNvSpPr txBox="1"/>
          <p:nvPr/>
        </p:nvSpPr>
        <p:spPr>
          <a:xfrm>
            <a:off x="2502160" y="453542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(1 , 50)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938C7F-CC26-40B2-9371-777DC63920CA}"/>
              </a:ext>
            </a:extLst>
          </p:cNvPr>
          <p:cNvSpPr txBox="1"/>
          <p:nvPr/>
        </p:nvSpPr>
        <p:spPr>
          <a:xfrm>
            <a:off x="3249188" y="4521528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(50 , 10)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ADA592-6242-4430-9CAF-BB0FDB9B9CB6}"/>
              </a:ext>
            </a:extLst>
          </p:cNvPr>
          <p:cNvSpPr txBox="1"/>
          <p:nvPr/>
        </p:nvSpPr>
        <p:spPr>
          <a:xfrm>
            <a:off x="4096186" y="4519695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(1 , 10)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A0B4A8-62FE-48A6-8F45-3CAAC53479BD}"/>
              </a:ext>
            </a:extLst>
          </p:cNvPr>
          <p:cNvSpPr txBox="1"/>
          <p:nvPr/>
        </p:nvSpPr>
        <p:spPr>
          <a:xfrm>
            <a:off x="4963367" y="4519695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(1 , 10)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46ABC2-F3E0-4EE9-9DE4-708BCA04D5D2}"/>
              </a:ext>
            </a:extLst>
          </p:cNvPr>
          <p:cNvSpPr txBox="1"/>
          <p:nvPr/>
        </p:nvSpPr>
        <p:spPr>
          <a:xfrm>
            <a:off x="6066916" y="452061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(1 , 10)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9F92FC-26C2-4463-ABFD-C4068EC8008D}"/>
              </a:ext>
            </a:extLst>
          </p:cNvPr>
          <p:cNvSpPr txBox="1"/>
          <p:nvPr/>
        </p:nvSpPr>
        <p:spPr>
          <a:xfrm>
            <a:off x="7950410" y="448024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(1 )</a:t>
            </a:r>
            <a:endParaRPr lang="ko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ABA984F-1FD7-472E-A71F-375DD8D74AE2}"/>
              </a:ext>
            </a:extLst>
          </p:cNvPr>
          <p:cNvCxnSpPr/>
          <p:nvPr/>
        </p:nvCxnSpPr>
        <p:spPr>
          <a:xfrm>
            <a:off x="6948264" y="4365104"/>
            <a:ext cx="0" cy="11521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823726E-C8D8-4AA2-B46D-E48D94D0CBB7}"/>
              </a:ext>
            </a:extLst>
          </p:cNvPr>
          <p:cNvSpPr txBox="1"/>
          <p:nvPr/>
        </p:nvSpPr>
        <p:spPr>
          <a:xfrm>
            <a:off x="6009545" y="5576624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예측 값 출력</a:t>
            </a:r>
          </a:p>
        </p:txBody>
      </p:sp>
    </p:spTree>
    <p:extLst>
      <p:ext uri="{BB962C8B-B14F-4D97-AF65-F5344CB8AC3E}">
        <p14:creationId xmlns:p14="http://schemas.microsoft.com/office/powerpoint/2010/main" val="27390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4C18E-D8C0-47AA-84FE-4C99FE9D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오차역전파 예제 흐름 </a:t>
            </a:r>
            <a:r>
              <a:rPr lang="en-US" altLang="ko-KR" dirty="0"/>
              <a:t>- </a:t>
            </a:r>
            <a:r>
              <a:rPr lang="ko-KR" altLang="en-US" dirty="0" err="1"/>
              <a:t>역전파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2687A9E-F52E-441B-93B2-72C08B57A55F}"/>
              </a:ext>
            </a:extLst>
          </p:cNvPr>
          <p:cNvGrpSpPr/>
          <p:nvPr/>
        </p:nvGrpSpPr>
        <p:grpSpPr>
          <a:xfrm>
            <a:off x="2009248" y="1241188"/>
            <a:ext cx="5743282" cy="1473462"/>
            <a:chOff x="2009248" y="1241188"/>
            <a:chExt cx="5743282" cy="1473462"/>
          </a:xfrm>
        </p:grpSpPr>
        <p:pic>
          <p:nvPicPr>
            <p:cNvPr id="4" name="내용 개체 틀 4">
              <a:extLst>
                <a:ext uri="{FF2B5EF4-FFF2-40B4-BE49-F238E27FC236}">
                  <a16:creationId xmlns:a16="http://schemas.microsoft.com/office/drawing/2014/main" id="{1C99BBD8-2B99-4FA8-95AF-8EF27B991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248" y="1241188"/>
              <a:ext cx="5125504" cy="1473462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BACB97-1F25-4C7C-8617-17D371C606AE}"/>
                </a:ext>
              </a:extLst>
            </p:cNvPr>
            <p:cNvSpPr txBox="1"/>
            <p:nvPr/>
          </p:nvSpPr>
          <p:spPr>
            <a:xfrm>
              <a:off x="7380312" y="1747086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</a:t>
              </a:r>
              <a:endParaRPr lang="ko-KR" altLang="en-US" dirty="0"/>
            </a:p>
          </p:txBody>
        </p:sp>
        <p:sp>
          <p:nvSpPr>
            <p:cNvPr id="6" name="오른쪽 중괄호 5">
              <a:extLst>
                <a:ext uri="{FF2B5EF4-FFF2-40B4-BE49-F238E27FC236}">
                  <a16:creationId xmlns:a16="http://schemas.microsoft.com/office/drawing/2014/main" id="{4D0D1AA4-A9FE-46FC-A0CC-795848AE973D}"/>
                </a:ext>
              </a:extLst>
            </p:cNvPr>
            <p:cNvSpPr/>
            <p:nvPr/>
          </p:nvSpPr>
          <p:spPr>
            <a:xfrm>
              <a:off x="7092280" y="1412776"/>
              <a:ext cx="288032" cy="1152128"/>
            </a:xfrm>
            <a:prstGeom prst="rightBrac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09727F0D-7966-4F02-A8BF-47E5B91AA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60" y="3048960"/>
            <a:ext cx="5125504" cy="337980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83A2D-14E8-49C4-B9D1-80594BCD84F8}"/>
              </a:ext>
            </a:extLst>
          </p:cNvPr>
          <p:cNvSpPr txBox="1"/>
          <p:nvPr/>
        </p:nvSpPr>
        <p:spPr>
          <a:xfrm>
            <a:off x="6286542" y="3554859"/>
            <a:ext cx="2278188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y : </a:t>
            </a:r>
            <a:r>
              <a:rPr lang="ko-KR" altLang="en-US" dirty="0"/>
              <a:t>정답 레이블</a:t>
            </a:r>
            <a:endParaRPr lang="en-US" altLang="ko-KR" dirty="0"/>
          </a:p>
          <a:p>
            <a:r>
              <a:rPr lang="en-US" altLang="ko-KR" dirty="0"/>
              <a:t>t  : </a:t>
            </a:r>
            <a:r>
              <a:rPr lang="ko-KR" altLang="en-US" dirty="0"/>
              <a:t>예측 레이블</a:t>
            </a:r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CD4F8-0B9C-41D1-AC29-9AE4AEB3ECCA}"/>
              </a:ext>
            </a:extLst>
          </p:cNvPr>
          <p:cNvSpPr txBox="1"/>
          <p:nvPr/>
        </p:nvSpPr>
        <p:spPr>
          <a:xfrm>
            <a:off x="1236909" y="4653136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y-t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6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4C18E-D8C0-47AA-84FE-4C99FE9D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오차역전파 예제 흐름 </a:t>
            </a:r>
            <a:r>
              <a:rPr lang="en-US" altLang="ko-KR" dirty="0"/>
              <a:t>– </a:t>
            </a:r>
            <a:r>
              <a:rPr lang="ko-KR" altLang="en-US" dirty="0" err="1"/>
              <a:t>역전파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7F6C00-2A35-48DE-926B-13C1C7AC1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37" y="3089132"/>
            <a:ext cx="5701526" cy="3076172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D09E044E-A393-4258-A44A-F99FD5602E35}"/>
              </a:ext>
            </a:extLst>
          </p:cNvPr>
          <p:cNvGrpSpPr/>
          <p:nvPr/>
        </p:nvGrpSpPr>
        <p:grpSpPr>
          <a:xfrm>
            <a:off x="2009248" y="1241188"/>
            <a:ext cx="5743282" cy="1473462"/>
            <a:chOff x="2009248" y="1241188"/>
            <a:chExt cx="5743282" cy="1473462"/>
          </a:xfrm>
        </p:grpSpPr>
        <p:pic>
          <p:nvPicPr>
            <p:cNvPr id="4" name="내용 개체 틀 4">
              <a:extLst>
                <a:ext uri="{FF2B5EF4-FFF2-40B4-BE49-F238E27FC236}">
                  <a16:creationId xmlns:a16="http://schemas.microsoft.com/office/drawing/2014/main" id="{1C99BBD8-2B99-4FA8-95AF-8EF27B991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248" y="1241188"/>
              <a:ext cx="5125504" cy="1473462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DFB76B-4A38-42C4-BD7B-8741B4AA137E}"/>
                </a:ext>
              </a:extLst>
            </p:cNvPr>
            <p:cNvSpPr txBox="1"/>
            <p:nvPr/>
          </p:nvSpPr>
          <p:spPr>
            <a:xfrm>
              <a:off x="7380312" y="1747086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</a:t>
              </a:r>
              <a:endParaRPr lang="ko-KR" altLang="en-US" dirty="0"/>
            </a:p>
          </p:txBody>
        </p:sp>
        <p:sp>
          <p:nvSpPr>
            <p:cNvPr id="21" name="오른쪽 중괄호 20">
              <a:extLst>
                <a:ext uri="{FF2B5EF4-FFF2-40B4-BE49-F238E27FC236}">
                  <a16:creationId xmlns:a16="http://schemas.microsoft.com/office/drawing/2014/main" id="{7E9AAB2B-FBC4-4959-BF9A-1DC7FCC97E07}"/>
                </a:ext>
              </a:extLst>
            </p:cNvPr>
            <p:cNvSpPr/>
            <p:nvPr/>
          </p:nvSpPr>
          <p:spPr>
            <a:xfrm>
              <a:off x="7092280" y="1412776"/>
              <a:ext cx="288032" cy="1152128"/>
            </a:xfrm>
            <a:prstGeom prst="rightBrac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36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4C18E-D8C0-47AA-84FE-4C99FE9D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오차역전파 예제 흐름 </a:t>
            </a:r>
            <a:r>
              <a:rPr lang="en-US" altLang="ko-KR" dirty="0"/>
              <a:t>- </a:t>
            </a:r>
            <a:r>
              <a:rPr lang="ko-KR" altLang="en-US" dirty="0" err="1"/>
              <a:t>역전파</a:t>
            </a:r>
            <a:endParaRPr lang="ko-KR" altLang="en-US" dirty="0"/>
          </a:p>
        </p:txBody>
      </p:sp>
      <p:pic>
        <p:nvPicPr>
          <p:cNvPr id="5" name="내용 개체 틀 8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6B3A808-5A23-4672-96F4-586999B08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3356992"/>
            <a:ext cx="7991475" cy="2016657"/>
          </a:xfr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2687A9E-F52E-441B-93B2-72C08B57A55F}"/>
              </a:ext>
            </a:extLst>
          </p:cNvPr>
          <p:cNvGrpSpPr/>
          <p:nvPr/>
        </p:nvGrpSpPr>
        <p:grpSpPr>
          <a:xfrm>
            <a:off x="2009248" y="1241188"/>
            <a:ext cx="5743282" cy="1473462"/>
            <a:chOff x="2009248" y="1241188"/>
            <a:chExt cx="5743282" cy="1473462"/>
          </a:xfrm>
        </p:grpSpPr>
        <p:pic>
          <p:nvPicPr>
            <p:cNvPr id="4" name="내용 개체 틀 4">
              <a:extLst>
                <a:ext uri="{FF2B5EF4-FFF2-40B4-BE49-F238E27FC236}">
                  <a16:creationId xmlns:a16="http://schemas.microsoft.com/office/drawing/2014/main" id="{1C99BBD8-2B99-4FA8-95AF-8EF27B991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248" y="1241188"/>
              <a:ext cx="5125504" cy="1473462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BACB97-1F25-4C7C-8617-17D371C606AE}"/>
                </a:ext>
              </a:extLst>
            </p:cNvPr>
            <p:cNvSpPr txBox="1"/>
            <p:nvPr/>
          </p:nvSpPr>
          <p:spPr>
            <a:xfrm>
              <a:off x="7380312" y="1747086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</a:t>
              </a:r>
              <a:endParaRPr lang="ko-KR" altLang="en-US" dirty="0"/>
            </a:p>
          </p:txBody>
        </p:sp>
        <p:sp>
          <p:nvSpPr>
            <p:cNvPr id="6" name="오른쪽 중괄호 5">
              <a:extLst>
                <a:ext uri="{FF2B5EF4-FFF2-40B4-BE49-F238E27FC236}">
                  <a16:creationId xmlns:a16="http://schemas.microsoft.com/office/drawing/2014/main" id="{4D0D1AA4-A9FE-46FC-A0CC-795848AE973D}"/>
                </a:ext>
              </a:extLst>
            </p:cNvPr>
            <p:cNvSpPr/>
            <p:nvPr/>
          </p:nvSpPr>
          <p:spPr>
            <a:xfrm>
              <a:off x="7092280" y="1412776"/>
              <a:ext cx="288032" cy="1152128"/>
            </a:xfrm>
            <a:prstGeom prst="rightBrac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84520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11501</TotalTime>
  <Words>250</Words>
  <Application>Microsoft Office PowerPoint</Application>
  <PresentationFormat>화면 슬라이드 쇼(4:3)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오차역전파</vt:lpstr>
      <vt:lpstr>오차역전파</vt:lpstr>
      <vt:lpstr>오차역전파 - 순전파</vt:lpstr>
      <vt:lpstr>오차역전파 - 역전파</vt:lpstr>
      <vt:lpstr>오차역전파 예제 흐름</vt:lpstr>
      <vt:lpstr>오차역전파 예제 흐름- 순전파</vt:lpstr>
      <vt:lpstr>오차역전파 예제 흐름 - 역전파</vt:lpstr>
      <vt:lpstr>오차역전파 예제 흐름 – 역전파</vt:lpstr>
      <vt:lpstr>오차역전파 예제 흐름 - 역전파</vt:lpstr>
      <vt:lpstr>오차역전파 정리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이인규</cp:lastModifiedBy>
  <cp:revision>688</cp:revision>
  <cp:lastPrinted>2016-11-01T07:29:09Z</cp:lastPrinted>
  <dcterms:created xsi:type="dcterms:W3CDTF">2013-09-09T21:16:08Z</dcterms:created>
  <dcterms:modified xsi:type="dcterms:W3CDTF">2021-07-19T06:43:37Z</dcterms:modified>
</cp:coreProperties>
</file>