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1" r:id="rId6"/>
    <p:sldId id="257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62" d="100"/>
          <a:sy n="162" d="100"/>
        </p:scale>
        <p:origin x="166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Ubuntu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22.09.14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AB208-85F9-953A-360B-7A6D9966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세미나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88F8B-D41F-C9F2-052F-F4D1430C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연구실의 서버 관리를 인수인계 받을 정도로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우분투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7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3D621-176A-9D8B-7EC4-7DDD5E83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913"/>
            <a:ext cx="8137525" cy="647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레퍼런스</a:t>
            </a:r>
            <a:endParaRPr lang="ko-KR" altLang="en-US"/>
          </a:p>
        </p:txBody>
      </p:sp>
      <p:pic>
        <p:nvPicPr>
          <p:cNvPr id="1026" name="Picture 2" descr="이것이 우분투 리눅스다(개정판)">
            <a:extLst>
              <a:ext uri="{FF2B5EF4-FFF2-40B4-BE49-F238E27FC236}">
                <a16:creationId xmlns:a16="http://schemas.microsoft.com/office/drawing/2014/main" id="{B3BE50AB-2D4A-E4AC-58BA-BFC5AE2C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675" y="1167953"/>
            <a:ext cx="3919538" cy="504120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55A06-F118-4B86-BDED-4D9688459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 wrap="square" anchor="t">
            <a:normAutofit/>
          </a:bodyPr>
          <a:lstStyle/>
          <a:p>
            <a:r>
              <a:rPr lang="ko-KR" altLang="en-US" dirty="0" err="1"/>
              <a:t>우재남</a:t>
            </a:r>
            <a:r>
              <a:rPr lang="ko-KR" altLang="en-US" dirty="0"/>
              <a:t> 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한빛미디어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우분투 리눅스 설치부터 네트워크와 서버구축</a:t>
            </a:r>
            <a:r>
              <a:rPr lang="en-US" altLang="ko-KR" dirty="0"/>
              <a:t>, </a:t>
            </a:r>
            <a:r>
              <a:rPr lang="ko-KR" altLang="en-US" dirty="0"/>
              <a:t>운영까지</a:t>
            </a:r>
          </a:p>
        </p:txBody>
      </p:sp>
    </p:spTree>
    <p:extLst>
      <p:ext uri="{BB962C8B-B14F-4D97-AF65-F5344CB8AC3E}">
        <p14:creationId xmlns:p14="http://schemas.microsoft.com/office/powerpoint/2010/main" val="2201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9D2F-F89B-08D6-9D74-EA11823E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소프트웨어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28D1C9-0FD5-7BDA-9C44-04B9FB7BD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503" y="1052513"/>
            <a:ext cx="6401819" cy="5272087"/>
          </a:xfrm>
        </p:spPr>
      </p:pic>
    </p:spTree>
    <p:extLst>
      <p:ext uri="{BB962C8B-B14F-4D97-AF65-F5344CB8AC3E}">
        <p14:creationId xmlns:p14="http://schemas.microsoft.com/office/powerpoint/2010/main" val="7542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43BDC-15AB-78AD-F6B3-687FB156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 wrap="square" anchor="ctr">
            <a:normAutofit/>
          </a:bodyPr>
          <a:lstStyle/>
          <a:p>
            <a:r>
              <a:rPr lang="ko-KR" altLang="en-US" dirty="0"/>
              <a:t>가상머신 하드웨어 성능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DFB866C-D014-9360-1063-2AB3D68A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667047"/>
              </p:ext>
            </p:extLst>
          </p:nvPr>
        </p:nvGraphicFramePr>
        <p:xfrm>
          <a:off x="828675" y="1052512"/>
          <a:ext cx="7991474" cy="5544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5737">
                  <a:extLst>
                    <a:ext uri="{9D8B030D-6E8A-4147-A177-3AD203B41FA5}">
                      <a16:colId xmlns:a16="http://schemas.microsoft.com/office/drawing/2014/main" val="2354595025"/>
                    </a:ext>
                  </a:extLst>
                </a:gridCol>
                <a:gridCol w="3995737">
                  <a:extLst>
                    <a:ext uri="{9D8B030D-6E8A-4147-A177-3AD203B41FA5}">
                      <a16:colId xmlns:a16="http://schemas.microsoft.com/office/drawing/2014/main" val="4265531237"/>
                    </a:ext>
                  </a:extLst>
                </a:gridCol>
              </a:tblGrid>
              <a:tr h="138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WinClient</a:t>
                      </a:r>
                      <a:r>
                        <a:rPr lang="en-US" altLang="ko-KR" dirty="0"/>
                        <a:t> [ Windows 10 ]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Server(B) [ </a:t>
                      </a:r>
                      <a:r>
                        <a:rPr lang="en-US" altLang="ko-KR" sz="1600" dirty="0" err="1"/>
                        <a:t>Kubuntu</a:t>
                      </a:r>
                      <a:r>
                        <a:rPr lang="en-US" altLang="ko-KR" sz="1600" dirty="0"/>
                        <a:t> 20.04 64-bit 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98480"/>
                  </a:ext>
                </a:extLst>
              </a:tr>
              <a:tr h="1386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90126"/>
                  </a:ext>
                </a:extLst>
              </a:tr>
              <a:tr h="138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Server [ Ubuntu 20.04 64-bit Server 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Client [ Ubuntu 20.04 64-bit Desktop]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84628"/>
                  </a:ext>
                </a:extLst>
              </a:tr>
              <a:tr h="13862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83469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55A7C167-54F9-39EF-032C-DD9E20D3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8" y="1484784"/>
            <a:ext cx="3592513" cy="2185988"/>
          </a:xfrm>
          <a:prstGeom prst="rect">
            <a:avLst/>
          </a:prstGeom>
        </p:spPr>
      </p:pic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06490615-5A31-0316-8CA0-5745E96D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11" y="1484784"/>
            <a:ext cx="4325938" cy="18907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1657-AF2A-E6F4-03F4-90A4169FC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96" y="4222043"/>
            <a:ext cx="4325938" cy="18240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C4275D-3CA5-F4EE-C524-4C33E6890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517" y="4222043"/>
            <a:ext cx="3592513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11346</TotalTime>
  <Words>60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Ubuntu</vt:lpstr>
      <vt:lpstr>세미나 목표</vt:lpstr>
      <vt:lpstr>레퍼런스</vt:lpstr>
      <vt:lpstr>가상머신 소프트웨어</vt:lpstr>
      <vt:lpstr>가상머신 하드웨어 성능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정진</cp:lastModifiedBy>
  <cp:revision>676</cp:revision>
  <cp:lastPrinted>2016-11-01T07:29:09Z</cp:lastPrinted>
  <dcterms:created xsi:type="dcterms:W3CDTF">2013-09-09T21:16:08Z</dcterms:created>
  <dcterms:modified xsi:type="dcterms:W3CDTF">2022-09-14T18:10:20Z</dcterms:modified>
</cp:coreProperties>
</file>