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7" r:id="rId1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5" autoAdjust="0"/>
    <p:restoredTop sz="86381" autoAdjust="0"/>
  </p:normalViewPr>
  <p:slideViewPr>
    <p:cSldViewPr>
      <p:cViewPr varScale="1">
        <p:scale>
          <a:sx n="90" d="100"/>
          <a:sy n="90" d="100"/>
        </p:scale>
        <p:origin x="96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클린코드</a:t>
            </a:r>
            <a:r>
              <a:rPr lang="en-US" altLang="ko-KR" dirty="0"/>
              <a:t> – </a:t>
            </a:r>
            <a:r>
              <a:rPr lang="ko-KR" altLang="en-US" dirty="0"/>
              <a:t>파이썬</a:t>
            </a:r>
            <a:br>
              <a:rPr lang="en-US" altLang="ko-KR" dirty="0"/>
            </a:br>
            <a:r>
              <a:rPr lang="en-US" altLang="ko-KR" dirty="0"/>
              <a:t>part.1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23.01.16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076E2-B29A-D56D-930E-FE3DE3F3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ko-KR" altLang="en-US" dirty="0" err="1"/>
              <a:t>추적시</a:t>
            </a:r>
            <a:r>
              <a:rPr lang="ko-KR" altLang="en-US" dirty="0"/>
              <a:t> 주의 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DDD2E-8F33-62CC-2E37-421AFA2AF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3717032"/>
            <a:ext cx="7991475" cy="2895600"/>
          </a:xfrm>
        </p:spPr>
        <p:txBody>
          <a:bodyPr/>
          <a:lstStyle/>
          <a:p>
            <a:r>
              <a:rPr lang="ko-KR" altLang="en-US" dirty="0"/>
              <a:t>이때 추적 정보가 제공한 행 번호는 </a:t>
            </a:r>
            <a:r>
              <a:rPr lang="ko-KR" altLang="en-US" dirty="0" err="1"/>
              <a:t>파이썬이</a:t>
            </a:r>
            <a:r>
              <a:rPr lang="ko-KR" altLang="en-US" dirty="0"/>
              <a:t> 에러를 최종적으로 감지한 곳이며</a:t>
            </a:r>
            <a:r>
              <a:rPr lang="en-US" altLang="ko-KR" dirty="0"/>
              <a:t>, </a:t>
            </a:r>
            <a:r>
              <a:rPr lang="ko-KR" altLang="en-US" dirty="0"/>
              <a:t>진짜 원인은 이 앞에 있을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내용 개체 틀 5" descr="텍스트이(가) 표시된 사진">
            <a:extLst>
              <a:ext uri="{FF2B5EF4-FFF2-40B4-BE49-F238E27FC236}">
                <a16:creationId xmlns:a16="http://schemas.microsoft.com/office/drawing/2014/main" id="{74995FFA-0042-BA29-939B-7826156E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189166"/>
            <a:ext cx="7815909" cy="23838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7F0176-DD38-3FED-1583-EC5AA98A3768}"/>
              </a:ext>
            </a:extLst>
          </p:cNvPr>
          <p:cNvSpPr/>
          <p:nvPr/>
        </p:nvSpPr>
        <p:spPr>
          <a:xfrm>
            <a:off x="859456" y="2894073"/>
            <a:ext cx="7672984" cy="67916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41025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076E2-B29A-D56D-930E-FE3DE3F3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ko-KR" altLang="en-US" dirty="0" err="1"/>
              <a:t>추적시</a:t>
            </a:r>
            <a:r>
              <a:rPr lang="ko-KR" altLang="en-US" dirty="0"/>
              <a:t> 주의 할 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3A7D11-2332-E3D9-0F8D-4ED09837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49" y="1134581"/>
            <a:ext cx="7926465" cy="2006387"/>
          </a:xfrm>
          <a:prstGeom prst="rect">
            <a:avLst/>
          </a:prstGeo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CB3E227-8DA5-1D2E-E021-DC9730717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429000"/>
            <a:ext cx="7991475" cy="28956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75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076E2-B29A-D56D-930E-FE3DE3F3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ko-KR" altLang="en-US" dirty="0" err="1"/>
              <a:t>추적시</a:t>
            </a:r>
            <a:r>
              <a:rPr lang="ko-KR" altLang="en-US" dirty="0"/>
              <a:t> 주의 할 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3A7D11-2332-E3D9-0F8D-4ED09837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49" y="1134581"/>
            <a:ext cx="7926465" cy="2006387"/>
          </a:xfrm>
          <a:prstGeom prst="rect">
            <a:avLst/>
          </a:prstGeo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CB3E227-8DA5-1D2E-E021-DC9730717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429000"/>
            <a:ext cx="7991475" cy="2895600"/>
          </a:xfrm>
        </p:spPr>
        <p:txBody>
          <a:bodyPr/>
          <a:lstStyle/>
          <a:p>
            <a:r>
              <a:rPr lang="ko-KR" altLang="en-US" dirty="0"/>
              <a:t>매개변수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를 계산한 결과를 </a:t>
            </a:r>
            <a:r>
              <a:rPr lang="en-US" altLang="ko-KR" dirty="0"/>
              <a:t>return</a:t>
            </a:r>
            <a:r>
              <a:rPr lang="ko-KR" altLang="en-US" dirty="0"/>
              <a:t>하는 </a:t>
            </a:r>
            <a:br>
              <a:rPr lang="en-US" altLang="ko-KR" dirty="0"/>
            </a:b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91957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076E2-B29A-D56D-930E-FE3DE3F3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ko-KR" altLang="en-US" dirty="0" err="1"/>
              <a:t>추적시</a:t>
            </a:r>
            <a:r>
              <a:rPr lang="ko-KR" altLang="en-US" dirty="0"/>
              <a:t> 주의 할 점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CB3E227-8DA5-1D2E-E021-DC9730717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140968"/>
            <a:ext cx="7991475" cy="3183632"/>
          </a:xfrm>
        </p:spPr>
        <p:txBody>
          <a:bodyPr/>
          <a:lstStyle/>
          <a:p>
            <a:r>
              <a:rPr lang="ko-KR" altLang="en-US" dirty="0"/>
              <a:t>사실 위의 코드에서 오류가 감지된 행은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문제가 없지만</a:t>
            </a:r>
            <a:r>
              <a:rPr lang="en-US" altLang="ko-KR" dirty="0"/>
              <a:t>, number2</a:t>
            </a:r>
            <a:r>
              <a:rPr lang="ko-KR" altLang="en-US" dirty="0"/>
              <a:t>에 </a:t>
            </a:r>
            <a:r>
              <a:rPr lang="en-US" altLang="ko-KR" dirty="0"/>
              <a:t>42</a:t>
            </a:r>
            <a:r>
              <a:rPr lang="ko-KR" altLang="en-US" dirty="0"/>
              <a:t>라는 값이 </a:t>
            </a:r>
            <a:br>
              <a:rPr lang="en-US" altLang="ko-KR" dirty="0"/>
            </a:br>
            <a:r>
              <a:rPr lang="ko-KR" altLang="en-US" dirty="0"/>
              <a:t>들어왔을 때만 문제가 발생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결론적으로 문제는 스택 추적에서 알려준 </a:t>
            </a:r>
            <a:br>
              <a:rPr lang="en-US" altLang="ko-KR" dirty="0"/>
            </a:br>
            <a:r>
              <a:rPr lang="ko-KR" altLang="en-US" dirty="0" err="1"/>
              <a:t>행에서가</a:t>
            </a:r>
            <a:r>
              <a:rPr lang="ko-KR" altLang="en-US" dirty="0"/>
              <a:t> 아닌 전역의 함수 호출에서 문제인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4F89FD-A63A-A661-D069-47E8534B7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196752"/>
            <a:ext cx="8267700" cy="13620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CB20E75-FEEA-5AF8-7B9C-10889CFE9F2C}"/>
              </a:ext>
            </a:extLst>
          </p:cNvPr>
          <p:cNvSpPr/>
          <p:nvPr/>
        </p:nvSpPr>
        <p:spPr>
          <a:xfrm>
            <a:off x="690562" y="1843830"/>
            <a:ext cx="7985894" cy="74708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DEF7F6-15AE-2325-630F-8D7113BE5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5470954"/>
            <a:ext cx="5436096" cy="13760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CE267DD-F8AB-55BC-0D8E-A038741FF021}"/>
              </a:ext>
            </a:extLst>
          </p:cNvPr>
          <p:cNvSpPr/>
          <p:nvPr/>
        </p:nvSpPr>
        <p:spPr>
          <a:xfrm>
            <a:off x="4311750" y="6394091"/>
            <a:ext cx="1911759" cy="42170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71545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F9E17-A48E-0EBE-86B2-D3A40D98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린터</a:t>
            </a:r>
            <a:r>
              <a:rPr lang="en-US" altLang="ko-KR" dirty="0"/>
              <a:t>(Linter)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C083A-921B-E498-5302-6ED3C0658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 코드를 실행하지 않고</a:t>
            </a:r>
            <a:r>
              <a:rPr lang="en-US" altLang="ko-KR" dirty="0"/>
              <a:t>, </a:t>
            </a:r>
            <a:r>
              <a:rPr lang="ko-KR" altLang="en-US" dirty="0"/>
              <a:t>분석해 잠재적인 에러를 경고하는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정적 분석</a:t>
            </a:r>
            <a:r>
              <a:rPr lang="en-US" altLang="ko-KR" dirty="0"/>
              <a:t>(</a:t>
            </a:r>
            <a:r>
              <a:rPr lang="ko-KR" altLang="en-US" dirty="0"/>
              <a:t>실행하지 않고 분석하는 것</a:t>
            </a:r>
            <a:r>
              <a:rPr lang="en-US" altLang="ko-KR" dirty="0"/>
              <a:t>)</a:t>
            </a:r>
            <a:r>
              <a:rPr lang="ko-KR" altLang="en-US" dirty="0"/>
              <a:t>을 사용하기 때문에 모든 에러를 잡아내지는 못한다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세탁기에 있는 섬유와 찌꺼기를 거르는 보풀 거름망</a:t>
            </a:r>
            <a:r>
              <a:rPr lang="en-US" altLang="ko-KR" dirty="0"/>
              <a:t>(Lint trap)</a:t>
            </a:r>
            <a:r>
              <a:rPr lang="ko-KR" altLang="en-US" dirty="0"/>
              <a:t>에서 유래되었다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9605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32621-8909-2CAB-D735-382CEE74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에서의 </a:t>
            </a:r>
            <a:r>
              <a:rPr lang="ko-KR" altLang="en-US" dirty="0" err="1"/>
              <a:t>린터</a:t>
            </a:r>
            <a:r>
              <a:rPr lang="ko-KR" altLang="en-US" dirty="0"/>
              <a:t> 플러그인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FEA1F6-044F-FDAC-6FB8-85D81B93B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124744"/>
            <a:ext cx="5903565" cy="3077123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F2DD45F-451D-54A7-C66D-12ADEB2B1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9" y="4459904"/>
            <a:ext cx="4536431" cy="106431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7A857DD-FA9B-E7C2-EF72-AE49525F7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9" y="5524220"/>
            <a:ext cx="4912226" cy="106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6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BACB7-8E56-39DA-32ED-D9C61CFC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세미나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1D2AB-BD38-86E9-33D6-3B4A4798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이나 </a:t>
            </a:r>
            <a:r>
              <a:rPr lang="en-US" altLang="ko-KR" dirty="0"/>
              <a:t>Java </a:t>
            </a:r>
            <a:r>
              <a:rPr lang="ko-KR" altLang="en-US" dirty="0"/>
              <a:t>등 객체지향언어의 이해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깨끗한 소스코드를 작성하는 방법을 배운다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객체지향언어의 디자인패턴 공부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디자인패턴이란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코드를 재사용하기 좋은 형태로 특정 규약을 </a:t>
            </a:r>
            <a:br>
              <a:rPr lang="en-US" altLang="ko-KR" dirty="0"/>
            </a:br>
            <a:r>
              <a:rPr lang="ko-KR" altLang="en-US" dirty="0"/>
              <a:t>만들어서 정리한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893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E5017-20FF-5D00-74AA-4083E286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F8E67-241B-BD2C-F1BE-701A5E938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  <a:r>
              <a:rPr lang="en-US" altLang="ko-KR" dirty="0"/>
              <a:t>: </a:t>
            </a:r>
            <a:r>
              <a:rPr lang="ko-KR" altLang="en-US" dirty="0" err="1"/>
              <a:t>클린코드</a:t>
            </a:r>
            <a:r>
              <a:rPr lang="ko-KR" altLang="en-US" dirty="0"/>
              <a:t> 이제는 </a:t>
            </a:r>
            <a:r>
              <a:rPr lang="ko-KR" altLang="en-US" dirty="0" err="1"/>
              <a:t>파이썬이다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지은이</a:t>
            </a:r>
            <a:r>
              <a:rPr lang="en-US" altLang="ko-KR" dirty="0"/>
              <a:t>: </a:t>
            </a:r>
            <a:r>
              <a:rPr lang="ko-KR" altLang="en-US" dirty="0"/>
              <a:t>알 </a:t>
            </a:r>
            <a:r>
              <a:rPr lang="ko-KR" altLang="en-US" dirty="0" err="1"/>
              <a:t>스웨이가트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전체 내용 요약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에러 메시지 파악</a:t>
            </a:r>
            <a:r>
              <a:rPr lang="en-US" altLang="ko-KR" dirty="0"/>
              <a:t>, </a:t>
            </a:r>
            <a:r>
              <a:rPr lang="ko-KR" altLang="en-US" dirty="0"/>
              <a:t>환경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 err="1"/>
              <a:t>클린</a:t>
            </a:r>
            <a:r>
              <a:rPr lang="ko-KR" altLang="en-US" dirty="0"/>
              <a:t> 코드의 모범 사례</a:t>
            </a:r>
            <a:r>
              <a:rPr lang="en-US" altLang="ko-KR" dirty="0"/>
              <a:t>, </a:t>
            </a:r>
            <a:r>
              <a:rPr lang="ko-KR" altLang="en-US" dirty="0"/>
              <a:t>도구</a:t>
            </a:r>
            <a:r>
              <a:rPr lang="en-US" altLang="ko-KR" dirty="0"/>
              <a:t>, </a:t>
            </a:r>
            <a:r>
              <a:rPr lang="ko-KR" altLang="en-US" dirty="0"/>
              <a:t>기법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 err="1"/>
              <a:t>파이썬의</a:t>
            </a:r>
            <a:r>
              <a:rPr lang="ko-KR" altLang="en-US" dirty="0"/>
              <a:t> 객체지향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85887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5D496-115E-6FB4-49DF-16A491CB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 메시지 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5BB47-8965-3C30-8B35-00CCA403A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프로그램은 코드가 </a:t>
            </a:r>
            <a:r>
              <a:rPr lang="en-US" altLang="ko-KR" dirty="0"/>
              <a:t>try except </a:t>
            </a:r>
            <a:r>
              <a:rPr lang="ko-KR" altLang="en-US" dirty="0"/>
              <a:t>문으로 처리할 수 없는 예외가 발생하면 충돌</a:t>
            </a:r>
            <a:r>
              <a:rPr lang="en-US" altLang="ko-KR" dirty="0"/>
              <a:t>(Crash)</a:t>
            </a:r>
            <a:r>
              <a:rPr lang="ko-KR" altLang="en-US" dirty="0"/>
              <a:t>를 발생시킨다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 </a:t>
            </a:r>
            <a:r>
              <a:rPr lang="ko-KR" altLang="en-US" dirty="0" err="1"/>
              <a:t>파이썬은</a:t>
            </a:r>
            <a:r>
              <a:rPr lang="ko-KR" altLang="en-US" dirty="0"/>
              <a:t> 에러 메시지와 함께 </a:t>
            </a:r>
            <a:br>
              <a:rPr lang="en-US" altLang="ko-KR" dirty="0"/>
            </a:br>
            <a:r>
              <a:rPr lang="ko-KR" altLang="en-US" dirty="0"/>
              <a:t>스택 추적</a:t>
            </a:r>
            <a:r>
              <a:rPr lang="en-US" altLang="ko-KR" dirty="0"/>
              <a:t>(Stack trace)</a:t>
            </a:r>
            <a:r>
              <a:rPr lang="ko-KR" altLang="en-US" dirty="0"/>
              <a:t>을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95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20E7-C8D5-C5C4-6F5A-9D0E1D8E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88913"/>
            <a:ext cx="8137525" cy="647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dirty="0"/>
              <a:t>스택 추적의 예시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B8D45DA-D324-D69E-0E8C-0F2207D10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052513"/>
            <a:ext cx="3919538" cy="3616926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02C9E82-19A7-0056-CDCC-FB7816C71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 </a:t>
            </a:r>
            <a:r>
              <a:rPr lang="ko-KR" altLang="en-US" dirty="0"/>
              <a:t>함수 실행</a:t>
            </a:r>
            <a:endParaRPr lang="en-US" altLang="ko-KR" dirty="0"/>
          </a:p>
          <a:p>
            <a:r>
              <a:rPr lang="en-US" dirty="0"/>
              <a:t> </a:t>
            </a:r>
            <a:r>
              <a:rPr lang="en-US" altLang="ko-KR" dirty="0"/>
              <a:t>b </a:t>
            </a:r>
            <a:r>
              <a:rPr lang="ko-KR" altLang="en-US" dirty="0"/>
              <a:t>함수 실행</a:t>
            </a:r>
            <a:endParaRPr lang="en-US" altLang="ko-KR" dirty="0"/>
          </a:p>
          <a:p>
            <a:r>
              <a:rPr lang="en-US" dirty="0"/>
              <a:t> </a:t>
            </a:r>
            <a:r>
              <a:rPr lang="en-US" altLang="ko-KR" dirty="0"/>
              <a:t>c </a:t>
            </a:r>
            <a:r>
              <a:rPr lang="ko-KR" altLang="en-US" dirty="0"/>
              <a:t>함수 실행</a:t>
            </a:r>
            <a:endParaRPr lang="en-US" altLang="ko-KR" dirty="0"/>
          </a:p>
          <a:p>
            <a:r>
              <a:rPr lang="en-US" dirty="0"/>
              <a:t> </a:t>
            </a:r>
            <a:r>
              <a:rPr lang="en-US" altLang="ko-KR" dirty="0"/>
              <a:t>42 / 0 </a:t>
            </a:r>
            <a:r>
              <a:rPr lang="ko-KR" altLang="en-US" dirty="0"/>
              <a:t>에서 오류를 발생 시킨다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7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C00B7-4B8E-2188-C006-097F36C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88913"/>
            <a:ext cx="8137525" cy="647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dirty="0"/>
              <a:t>스택 추적의 예시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81E806EF-49F1-61BA-3F7C-4010DAE9A8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8675" y="1189166"/>
            <a:ext cx="7815909" cy="2383850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757E29E-CEC5-2B4D-E720-A984043CB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675" y="4084766"/>
            <a:ext cx="7991475" cy="2239834"/>
          </a:xfrm>
        </p:spPr>
        <p:txBody>
          <a:bodyPr/>
          <a:lstStyle/>
          <a:p>
            <a:r>
              <a:rPr lang="ko-KR" altLang="en-US" dirty="0"/>
              <a:t>위와 파이썬 프로그램에서 오류가 발생했을 때</a:t>
            </a:r>
            <a:r>
              <a:rPr lang="en-US" altLang="ko-KR" dirty="0"/>
              <a:t>, </a:t>
            </a:r>
            <a:r>
              <a:rPr lang="en-US" altLang="ko-KR" dirty="0" err="1"/>
              <a:t>ZeroDivisionError</a:t>
            </a:r>
            <a:r>
              <a:rPr lang="ko-KR" altLang="en-US" dirty="0"/>
              <a:t>와 함께 </a:t>
            </a:r>
            <a:r>
              <a:rPr lang="en-US" altLang="ko-KR" dirty="0"/>
              <a:t>Traceback</a:t>
            </a:r>
            <a:r>
              <a:rPr lang="ko-KR" altLang="en-US" dirty="0"/>
              <a:t>이 출력되는 것을 확인할 수 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1B2311-2528-FC61-1668-531A411808D8}"/>
              </a:ext>
            </a:extLst>
          </p:cNvPr>
          <p:cNvSpPr/>
          <p:nvPr/>
        </p:nvSpPr>
        <p:spPr>
          <a:xfrm>
            <a:off x="828676" y="1830602"/>
            <a:ext cx="7815908" cy="18002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1172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076E2-B29A-D56D-930E-FE3DE3F3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추적의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DDD2E-8F33-62CC-2E37-421AFA2AF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3717032"/>
            <a:ext cx="7991475" cy="2895600"/>
          </a:xfrm>
        </p:spPr>
        <p:txBody>
          <a:bodyPr/>
          <a:lstStyle/>
          <a:p>
            <a:r>
              <a:rPr lang="ko-KR" altLang="en-US" dirty="0"/>
              <a:t>처음으로 </a:t>
            </a:r>
            <a:r>
              <a:rPr lang="en-US" altLang="ko-KR" dirty="0"/>
              <a:t>a()</a:t>
            </a:r>
            <a:r>
              <a:rPr lang="ko-KR" altLang="en-US" dirty="0"/>
              <a:t>라는 함수가 호출되었다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&lt;module&gt;</a:t>
            </a:r>
            <a:r>
              <a:rPr lang="ko-KR" altLang="en-US" dirty="0"/>
              <a:t>을 통해 이 행이 전역</a:t>
            </a:r>
            <a:r>
              <a:rPr lang="en-US" altLang="ko-KR" dirty="0"/>
              <a:t>(global)</a:t>
            </a:r>
            <a:r>
              <a:rPr lang="ko-KR" altLang="en-US" dirty="0"/>
              <a:t>에 </a:t>
            </a:r>
            <a:br>
              <a:rPr lang="en-US" altLang="ko-KR" dirty="0"/>
            </a:br>
            <a:r>
              <a:rPr lang="ko-KR" altLang="en-US" dirty="0"/>
              <a:t>위치해 있다는 것을 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5" descr="텍스트이(가) 표시된 사진">
            <a:extLst>
              <a:ext uri="{FF2B5EF4-FFF2-40B4-BE49-F238E27FC236}">
                <a16:creationId xmlns:a16="http://schemas.microsoft.com/office/drawing/2014/main" id="{74995FFA-0042-BA29-939B-7826156E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189166"/>
            <a:ext cx="7815909" cy="23838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7F0176-DD38-3FED-1583-EC5AA98A3768}"/>
              </a:ext>
            </a:extLst>
          </p:cNvPr>
          <p:cNvSpPr/>
          <p:nvPr/>
        </p:nvSpPr>
        <p:spPr>
          <a:xfrm>
            <a:off x="971600" y="1967574"/>
            <a:ext cx="7672984" cy="2880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4628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076E2-B29A-D56D-930E-FE3DE3F3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추적의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DDD2E-8F33-62CC-2E37-421AFA2AF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3717032"/>
            <a:ext cx="7991475" cy="2895600"/>
          </a:xfrm>
        </p:spPr>
        <p:txBody>
          <a:bodyPr/>
          <a:lstStyle/>
          <a:p>
            <a:r>
              <a:rPr lang="ko-KR" altLang="en-US" dirty="0"/>
              <a:t>그 다음 </a:t>
            </a:r>
            <a:r>
              <a:rPr lang="en-US" altLang="ko-KR" dirty="0"/>
              <a:t>a </a:t>
            </a:r>
            <a:r>
              <a:rPr lang="ko-KR" altLang="en-US" dirty="0"/>
              <a:t>함수 내에서 </a:t>
            </a:r>
            <a:r>
              <a:rPr lang="en-US" altLang="ko-KR" dirty="0"/>
              <a:t>b()</a:t>
            </a:r>
            <a:r>
              <a:rPr lang="ko-KR" altLang="en-US" dirty="0"/>
              <a:t>가 호출되었고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b </a:t>
            </a:r>
            <a:r>
              <a:rPr lang="ko-KR" altLang="en-US" dirty="0"/>
              <a:t>함수 내에서 </a:t>
            </a:r>
            <a:r>
              <a:rPr lang="en-US" altLang="ko-KR" dirty="0"/>
              <a:t>c </a:t>
            </a:r>
            <a:r>
              <a:rPr lang="ko-KR" altLang="en-US" dirty="0"/>
              <a:t>함수가 호출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5" descr="텍스트이(가) 표시된 사진">
            <a:extLst>
              <a:ext uri="{FF2B5EF4-FFF2-40B4-BE49-F238E27FC236}">
                <a16:creationId xmlns:a16="http://schemas.microsoft.com/office/drawing/2014/main" id="{74995FFA-0042-BA29-939B-7826156E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189166"/>
            <a:ext cx="7815909" cy="23838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7F0176-DD38-3FED-1583-EC5AA98A3768}"/>
              </a:ext>
            </a:extLst>
          </p:cNvPr>
          <p:cNvSpPr/>
          <p:nvPr/>
        </p:nvSpPr>
        <p:spPr>
          <a:xfrm>
            <a:off x="971600" y="2240410"/>
            <a:ext cx="7672984" cy="82179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50740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076E2-B29A-D56D-930E-FE3DE3F3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추적의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DDD2E-8F33-62CC-2E37-421AFA2AF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3717032"/>
            <a:ext cx="7991475" cy="2895600"/>
          </a:xfrm>
        </p:spPr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c </a:t>
            </a:r>
            <a:r>
              <a:rPr lang="ko-KR" altLang="en-US" dirty="0"/>
              <a:t>함수에서 </a:t>
            </a:r>
            <a:r>
              <a:rPr lang="en-US" altLang="ko-KR" dirty="0"/>
              <a:t>42 / 0 </a:t>
            </a:r>
            <a:r>
              <a:rPr lang="ko-KR" altLang="en-US" dirty="0"/>
              <a:t>코드가 실행되었는데</a:t>
            </a:r>
            <a:r>
              <a:rPr lang="en-US" altLang="ko-KR" dirty="0"/>
              <a:t>, </a:t>
            </a:r>
            <a:r>
              <a:rPr lang="ko-KR" altLang="en-US" dirty="0"/>
              <a:t>이때 오류가 발생했음을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소프트웨어 설계상 나누기 </a:t>
            </a:r>
            <a:r>
              <a:rPr lang="en-US" altLang="ko-KR" dirty="0"/>
              <a:t>0</a:t>
            </a:r>
            <a:r>
              <a:rPr lang="ko-KR" altLang="en-US" dirty="0"/>
              <a:t>은 계산할 수 없다</a:t>
            </a:r>
            <a:r>
              <a:rPr lang="en-US" altLang="ko-KR" dirty="0"/>
              <a:t>.</a:t>
            </a:r>
          </a:p>
        </p:txBody>
      </p:sp>
      <p:pic>
        <p:nvPicPr>
          <p:cNvPr id="4" name="내용 개체 틀 5" descr="텍스트이(가) 표시된 사진">
            <a:extLst>
              <a:ext uri="{FF2B5EF4-FFF2-40B4-BE49-F238E27FC236}">
                <a16:creationId xmlns:a16="http://schemas.microsoft.com/office/drawing/2014/main" id="{74995FFA-0042-BA29-939B-7826156E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189166"/>
            <a:ext cx="7815909" cy="23838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7F0176-DD38-3FED-1583-EC5AA98A3768}"/>
              </a:ext>
            </a:extLst>
          </p:cNvPr>
          <p:cNvSpPr/>
          <p:nvPr/>
        </p:nvSpPr>
        <p:spPr>
          <a:xfrm>
            <a:off x="859456" y="2894073"/>
            <a:ext cx="7672984" cy="67916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6092052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11034</TotalTime>
  <Words>375</Words>
  <Application>Microsoft Office PowerPoint</Application>
  <PresentationFormat>화면 슬라이드 쇼(4:3)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클린코드 – 파이썬 part.1</vt:lpstr>
      <vt:lpstr>세미나 목표</vt:lpstr>
      <vt:lpstr>레퍼런스</vt:lpstr>
      <vt:lpstr>에러 메시지 파악</vt:lpstr>
      <vt:lpstr>스택 추적의 예시</vt:lpstr>
      <vt:lpstr>스택 추적의 예시</vt:lpstr>
      <vt:lpstr>스택 추적의 예시</vt:lpstr>
      <vt:lpstr>스택 추적의 예시</vt:lpstr>
      <vt:lpstr>스택 추적의 예시</vt:lpstr>
      <vt:lpstr>스택 추적시 주의 할 점</vt:lpstr>
      <vt:lpstr>스택 추적시 주의 할 점</vt:lpstr>
      <vt:lpstr>스택 추적시 주의 할 점</vt:lpstr>
      <vt:lpstr>스택 추적시 주의 할 점</vt:lpstr>
      <vt:lpstr>린터(Linter)</vt:lpstr>
      <vt:lpstr>VSCode에서의 린터 플러그인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Lee In Gyu</cp:lastModifiedBy>
  <cp:revision>688</cp:revision>
  <cp:lastPrinted>2016-11-01T07:29:09Z</cp:lastPrinted>
  <dcterms:created xsi:type="dcterms:W3CDTF">2013-09-09T21:16:08Z</dcterms:created>
  <dcterms:modified xsi:type="dcterms:W3CDTF">2023-01-15T18:47:30Z</dcterms:modified>
</cp:coreProperties>
</file>