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5" autoAdjust="0"/>
    <p:restoredTop sz="86381" autoAdjust="0"/>
  </p:normalViewPr>
  <p:slideViewPr>
    <p:cSldViewPr>
      <p:cViewPr varScale="1">
        <p:scale>
          <a:sx n="114" d="100"/>
          <a:sy n="114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합성곱 신경망</a:t>
            </a:r>
            <a:br>
              <a:rPr lang="en-US" altLang="ko-KR" dirty="0"/>
            </a:br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21.08.08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F7B2B-9AB0-4E1C-B1CF-538D62A6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합성곱 신경망 </a:t>
            </a:r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C0014-A58A-406E-912E-690A3AF7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이미지 인식 분야에서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음성 인식 분야에서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50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F4E6A-63A0-4989-B023-992DAC6C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5168B-045D-484E-B2F9-A52DE4F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데이터 이미지 본질적인 패턴을 살려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Ex. </a:t>
            </a:r>
            <a:r>
              <a:rPr lang="ko-KR" altLang="en-US" dirty="0"/>
              <a:t>이미지의 가까운 픽셀 들끼리는 비슷한 값을 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가지고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합성곱 계층과 풀링 계층이 새롭게 사용된다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709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794CB-EF1D-413A-857E-60F4B22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88913"/>
            <a:ext cx="8137525" cy="647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합성곱 계층 </a:t>
            </a:r>
            <a:r>
              <a:rPr lang="en-US" altLang="ko-KR" dirty="0"/>
              <a:t>Convolution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D72A92-DB02-4830-8632-2E455BB848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184059"/>
            <a:ext cx="3919538" cy="5008995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7CE1D-99CA-4163-8E43-83EA45AF11B3}"/>
              </a:ext>
            </a:extLst>
          </p:cNvPr>
          <p:cNvSpPr txBox="1"/>
          <p:nvPr/>
        </p:nvSpPr>
        <p:spPr>
          <a:xfrm>
            <a:off x="971600" y="980728"/>
            <a:ext cx="9361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window</a:t>
            </a:r>
            <a:endParaRPr lang="ko-KR" alt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7B3A3-03F6-41E1-88B1-D610E8984B0E}"/>
              </a:ext>
            </a:extLst>
          </p:cNvPr>
          <p:cNvSpPr txBox="1"/>
          <p:nvPr/>
        </p:nvSpPr>
        <p:spPr>
          <a:xfrm>
            <a:off x="2411760" y="1115166"/>
            <a:ext cx="13324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1x2+2x0+3x1 …</a:t>
            </a:r>
            <a:endParaRPr lang="ko-KR" altLang="en-US" sz="1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72547-0CDA-4918-A2A9-D941B0FA4430}"/>
              </a:ext>
            </a:extLst>
          </p:cNvPr>
          <p:cNvSpPr txBox="1"/>
          <p:nvPr/>
        </p:nvSpPr>
        <p:spPr>
          <a:xfrm>
            <a:off x="2758137" y="2132856"/>
            <a:ext cx="5100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filter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8B2F61-AF45-4FF2-A136-2952C7C7E93A}"/>
              </a:ext>
            </a:extLst>
          </p:cNvPr>
          <p:cNvSpPr/>
          <p:nvPr/>
        </p:nvSpPr>
        <p:spPr>
          <a:xfrm>
            <a:off x="6441758" y="3570420"/>
            <a:ext cx="288000" cy="288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3</a:t>
            </a:r>
            <a:endParaRPr kumimoji="1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06696-63E4-436C-A952-CDD42D702FA8}"/>
              </a:ext>
            </a:extLst>
          </p:cNvPr>
          <p:cNvSpPr txBox="1"/>
          <p:nvPr/>
        </p:nvSpPr>
        <p:spPr>
          <a:xfrm>
            <a:off x="5793454" y="348358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DE02FBDA-7B0C-4A69-BBDD-9AFC924C4BD9}"/>
              </a:ext>
            </a:extLst>
          </p:cNvPr>
          <p:cNvSpPr/>
          <p:nvPr/>
        </p:nvSpPr>
        <p:spPr>
          <a:xfrm>
            <a:off x="4824412" y="1407554"/>
            <a:ext cx="539676" cy="4613734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3F4386-1DCF-4594-AEF1-890ADB4EF5E6}"/>
              </a:ext>
            </a:extLst>
          </p:cNvPr>
          <p:cNvCxnSpPr/>
          <p:nvPr/>
        </p:nvCxnSpPr>
        <p:spPr>
          <a:xfrm>
            <a:off x="7020272" y="3714420"/>
            <a:ext cx="14401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05D025-8E7E-43B4-858F-0F3B39126155}"/>
              </a:ext>
            </a:extLst>
          </p:cNvPr>
          <p:cNvSpPr txBox="1"/>
          <p:nvPr/>
        </p:nvSpPr>
        <p:spPr>
          <a:xfrm>
            <a:off x="2670773" y="6115753"/>
            <a:ext cx="68480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가중치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E69E1C-9FE9-4704-8507-95CCADCF945F}"/>
              </a:ext>
            </a:extLst>
          </p:cNvPr>
          <p:cNvSpPr txBox="1"/>
          <p:nvPr/>
        </p:nvSpPr>
        <p:spPr>
          <a:xfrm>
            <a:off x="6321564" y="3945253"/>
            <a:ext cx="518091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300"/>
              <a:t>편향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1981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E1F8A-49F3-4987-BE7E-73241630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 wrap="square" anchor="ctr">
            <a:normAutofit/>
          </a:bodyPr>
          <a:lstStyle/>
          <a:p>
            <a:r>
              <a:rPr lang="ko-KR" altLang="en-US" dirty="0"/>
              <a:t>풀링 계층 </a:t>
            </a:r>
            <a:r>
              <a:rPr lang="en-US" altLang="ko-KR" dirty="0"/>
              <a:t>– </a:t>
            </a:r>
            <a:r>
              <a:rPr lang="ko-KR" altLang="en-US" dirty="0"/>
              <a:t>최대 풀링 </a:t>
            </a:r>
            <a:r>
              <a:rPr lang="en-US" altLang="ko-KR" dirty="0"/>
              <a:t>Pooling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03F9A1-EEDE-45AC-8790-EE6F7C7DB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1052736"/>
            <a:ext cx="5363889" cy="2659301"/>
          </a:xfrm>
          <a:noFill/>
        </p:spPr>
      </p:pic>
      <p:pic>
        <p:nvPicPr>
          <p:cNvPr id="7" name="그림 6" descr="텍스트, 도서관, 스크린샷, 아파트빌딩이(가) 표시된 사진&#10;&#10;자동 생성된 설명">
            <a:extLst>
              <a:ext uri="{FF2B5EF4-FFF2-40B4-BE49-F238E27FC236}">
                <a16:creationId xmlns:a16="http://schemas.microsoft.com/office/drawing/2014/main" id="{66CFCD64-12C0-4722-ADFE-B7B4C4E23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3712037"/>
            <a:ext cx="8306227" cy="2741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22EAE-596C-4DDC-BE1C-1B163188DD41}"/>
              </a:ext>
            </a:extLst>
          </p:cNvPr>
          <p:cNvSpPr txBox="1"/>
          <p:nvPr/>
        </p:nvSpPr>
        <p:spPr>
          <a:xfrm>
            <a:off x="5220072" y="6442163"/>
            <a:ext cx="300595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흐릿한 특징이 선명하게 나타남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13AA1-97EA-4A3F-9B8E-8C981B97118B}"/>
              </a:ext>
            </a:extLst>
          </p:cNvPr>
          <p:cNvSpPr txBox="1"/>
          <p:nvPr/>
        </p:nvSpPr>
        <p:spPr>
          <a:xfrm>
            <a:off x="6012160" y="1966888"/>
            <a:ext cx="302679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MAX Pooling ( </a:t>
            </a:r>
            <a:r>
              <a:rPr lang="ko-KR" altLang="en-US" sz="1600" dirty="0"/>
              <a:t>맥스 풀링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주위의 값 중 최댓값만 사용함</a:t>
            </a:r>
            <a:endParaRPr lang="en-US" altLang="ko-KR" sz="1600" dirty="0"/>
          </a:p>
          <a:p>
            <a:r>
              <a:rPr lang="en-US" altLang="ko-KR" sz="1600" dirty="0"/>
              <a:t>CNN</a:t>
            </a:r>
            <a:r>
              <a:rPr lang="ko-KR" altLang="en-US" sz="1600" dirty="0"/>
              <a:t>에서 일반적으로 사용한다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299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DBC35-90E9-4345-85C8-1B62B5BA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네트워크 구성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291E5F-E205-4C94-A91A-9844EA700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3" y="1556792"/>
            <a:ext cx="7991475" cy="2399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8C85D-5AFF-496F-A0E4-119C3D801DC3}"/>
              </a:ext>
            </a:extLst>
          </p:cNvPr>
          <p:cNvSpPr txBox="1"/>
          <p:nvPr/>
        </p:nvSpPr>
        <p:spPr>
          <a:xfrm>
            <a:off x="1403648" y="4293096"/>
            <a:ext cx="653576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Conv      : </a:t>
            </a:r>
            <a:r>
              <a:rPr lang="ko-KR" altLang="en-US" dirty="0"/>
              <a:t>합성곱 계층</a:t>
            </a:r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en-US" altLang="ko-KR" dirty="0"/>
              <a:t>     : </a:t>
            </a:r>
            <a:r>
              <a:rPr lang="ko-KR" altLang="en-US" dirty="0" err="1"/>
              <a:t>렐루</a:t>
            </a:r>
            <a:r>
              <a:rPr lang="ko-KR" altLang="en-US" dirty="0"/>
              <a:t> 계층</a:t>
            </a:r>
            <a:endParaRPr lang="en-US" altLang="ko-KR" dirty="0"/>
          </a:p>
          <a:p>
            <a:r>
              <a:rPr lang="en-US" altLang="ko-KR" dirty="0"/>
              <a:t>Pooling  : </a:t>
            </a:r>
            <a:r>
              <a:rPr lang="ko-KR" altLang="en-US" dirty="0" err="1"/>
              <a:t>풀링계층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일반적으론 </a:t>
            </a:r>
            <a:r>
              <a:rPr lang="en-US" altLang="ko-KR" dirty="0"/>
              <a:t>Max</a:t>
            </a:r>
            <a:r>
              <a:rPr lang="ko-KR" altLang="en-US" dirty="0"/>
              <a:t> 풀링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Affine    : </a:t>
            </a:r>
            <a:r>
              <a:rPr lang="ko-KR" altLang="en-US" dirty="0"/>
              <a:t>완전연결 계층</a:t>
            </a:r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en-US" altLang="ko-KR" dirty="0"/>
              <a:t> : </a:t>
            </a:r>
            <a:r>
              <a:rPr lang="ko-KR" altLang="en-US" dirty="0"/>
              <a:t>계층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1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11037</TotalTime>
  <Words>117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CNN 합성곱 신경망 Convolutional Neural Network</vt:lpstr>
      <vt:lpstr>합성곱 신경망 CNN</vt:lpstr>
      <vt:lpstr>CNN 의 특징</vt:lpstr>
      <vt:lpstr>합성곱 계층 Convolution</vt:lpstr>
      <vt:lpstr>풀링 계층 – 최대 풀링 Pooling</vt:lpstr>
      <vt:lpstr>CNN 네트워크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이인규</cp:lastModifiedBy>
  <cp:revision>675</cp:revision>
  <cp:lastPrinted>2016-11-01T07:29:09Z</cp:lastPrinted>
  <dcterms:created xsi:type="dcterms:W3CDTF">2013-09-09T21:16:08Z</dcterms:created>
  <dcterms:modified xsi:type="dcterms:W3CDTF">2021-08-08T14:32:19Z</dcterms:modified>
</cp:coreProperties>
</file>