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7" r:id="rId12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/>
  <p:cmAuthor id="2" name="한설 고" initials="한고" lastIdx="2" clrIdx="1">
    <p:extLst>
      <p:ext uri="{19B8F6BF-5375-455C-9EA6-DF929625EA0E}">
        <p15:presenceInfo xmlns:p15="http://schemas.microsoft.com/office/powerpoint/2012/main" userId="2892c982dbaa56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CC99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575" autoAdjust="0"/>
    <p:restoredTop sz="86381" autoAdjust="0"/>
  </p:normalViewPr>
  <p:slideViewPr>
    <p:cSldViewPr>
      <p:cViewPr varScale="1">
        <p:scale>
          <a:sx n="114" d="100"/>
          <a:sy n="114" d="100"/>
        </p:scale>
        <p:origin x="112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52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175432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이인규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이인규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: dldlsrb1414@naver.com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CPython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 err="1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이인규</a:t>
            </a:r>
            <a:endParaRPr lang="en-US" altLang="ko-KR" dirty="0"/>
          </a:p>
          <a:p>
            <a:r>
              <a:rPr lang="en-US" altLang="ko-KR" dirty="0"/>
              <a:t>23.02.20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EF4D35-2846-5483-9AAB-2249E1292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할 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A44B84-0687-EC64-AE02-E130BFFCF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개념 부족으로 인한 잘 적용이 되고 있는지</a:t>
            </a:r>
            <a:br>
              <a:rPr lang="en-US" altLang="ko-KR" dirty="0"/>
            </a:br>
            <a:r>
              <a:rPr lang="ko-KR" altLang="en-US" dirty="0"/>
              <a:t>검증이 되지 않음</a:t>
            </a:r>
            <a:endParaRPr lang="en-US" altLang="ko-KR" dirty="0"/>
          </a:p>
          <a:p>
            <a:r>
              <a:rPr lang="ko-KR" altLang="en-US" dirty="0"/>
              <a:t>컴파일러 옵션에 대한 이해가 모두 되어있지 않음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err="1"/>
              <a:t>init</a:t>
            </a:r>
            <a:r>
              <a:rPr lang="en-US" altLang="ko-KR" dirty="0"/>
              <a:t> </a:t>
            </a:r>
            <a:r>
              <a:rPr lang="ko-KR" altLang="en-US" dirty="0"/>
              <a:t>함수 생성 후 </a:t>
            </a:r>
            <a:r>
              <a:rPr lang="en-US" altLang="ko-KR" dirty="0"/>
              <a:t>import </a:t>
            </a:r>
            <a:r>
              <a:rPr lang="ko-KR" altLang="en-US" dirty="0"/>
              <a:t>시 사전 준비 작업이 되도록 코드 설계</a:t>
            </a:r>
            <a:endParaRPr lang="en-US" altLang="ko-KR" dirty="0"/>
          </a:p>
          <a:p>
            <a:r>
              <a:rPr lang="en-US" altLang="ko-KR" dirty="0"/>
              <a:t>.</a:t>
            </a:r>
            <a:r>
              <a:rPr lang="en-US" altLang="ko-KR" dirty="0" err="1"/>
              <a:t>cpp</a:t>
            </a:r>
            <a:r>
              <a:rPr lang="ko-KR" altLang="en-US" dirty="0"/>
              <a:t>를 </a:t>
            </a:r>
            <a:r>
              <a:rPr lang="en-US" altLang="ko-KR" dirty="0"/>
              <a:t>python</a:t>
            </a:r>
            <a:r>
              <a:rPr lang="ko-KR" altLang="en-US" dirty="0"/>
              <a:t>에 사용할 수 있는 </a:t>
            </a:r>
            <a:r>
              <a:rPr lang="en-US" altLang="ko-KR" dirty="0" err="1"/>
              <a:t>cpp</a:t>
            </a:r>
            <a:r>
              <a:rPr lang="en-US" altLang="ko-KR" dirty="0"/>
              <a:t> </a:t>
            </a:r>
            <a:r>
              <a:rPr lang="ko-KR" altLang="en-US" dirty="0"/>
              <a:t>코드 </a:t>
            </a:r>
            <a:br>
              <a:rPr lang="en-US" altLang="ko-KR" dirty="0"/>
            </a:br>
            <a:r>
              <a:rPr lang="ko-KR" altLang="en-US" dirty="0"/>
              <a:t>작성법 학습</a:t>
            </a:r>
            <a:endParaRPr lang="en-US" altLang="ko-KR" dirty="0"/>
          </a:p>
          <a:p>
            <a:r>
              <a:rPr lang="en-US" altLang="ko-KR" dirty="0"/>
              <a:t>.</a:t>
            </a:r>
            <a:r>
              <a:rPr lang="en-US" altLang="ko-KR" dirty="0" err="1"/>
              <a:t>cpp</a:t>
            </a:r>
            <a:r>
              <a:rPr lang="en-US" altLang="ko-KR" dirty="0"/>
              <a:t> </a:t>
            </a:r>
            <a:r>
              <a:rPr lang="ko-KR" altLang="en-US" dirty="0"/>
              <a:t>파일을 </a:t>
            </a:r>
            <a:r>
              <a:rPr lang="en-US" altLang="ko-KR" dirty="0"/>
              <a:t>python</a:t>
            </a:r>
            <a:r>
              <a:rPr lang="ko-KR" altLang="en-US" dirty="0"/>
              <a:t>에서 사용할 수 있는 </a:t>
            </a:r>
            <a:r>
              <a:rPr lang="en-US" altLang="ko-KR" dirty="0"/>
              <a:t>python </a:t>
            </a:r>
            <a:r>
              <a:rPr lang="ko-KR" altLang="en-US" dirty="0"/>
              <a:t>코드 작성법 학습</a:t>
            </a:r>
          </a:p>
        </p:txBody>
      </p:sp>
    </p:spTree>
    <p:extLst>
      <p:ext uri="{BB962C8B-B14F-4D97-AF65-F5344CB8AC3E}">
        <p14:creationId xmlns:p14="http://schemas.microsoft.com/office/powerpoint/2010/main" val="75313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5939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7B4443-57C7-ECF7-C36C-06A296494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F3B450-4A6D-45FD-9709-0F7802AC4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Python3 dev </a:t>
            </a:r>
            <a:r>
              <a:rPr lang="ko-KR" altLang="en-US" dirty="0"/>
              <a:t>설치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.</a:t>
            </a:r>
            <a:r>
              <a:rPr lang="en-US" altLang="ko-KR" dirty="0" err="1"/>
              <a:t>cpp</a:t>
            </a:r>
            <a:r>
              <a:rPr lang="en-US" altLang="ko-KR" dirty="0"/>
              <a:t> </a:t>
            </a:r>
            <a:r>
              <a:rPr lang="ko-KR" altLang="en-US" dirty="0"/>
              <a:t>파일 생성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.</a:t>
            </a:r>
            <a:r>
              <a:rPr lang="en-US" altLang="ko-KR" dirty="0" err="1"/>
              <a:t>cpp</a:t>
            </a:r>
            <a:r>
              <a:rPr lang="en-US" altLang="ko-KR" dirty="0"/>
              <a:t> </a:t>
            </a:r>
            <a:r>
              <a:rPr lang="ko-KR" altLang="en-US" dirty="0"/>
              <a:t>파일로 동적 라이브러리 파일 생성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Python </a:t>
            </a:r>
            <a:r>
              <a:rPr lang="ko-KR" altLang="en-US" dirty="0"/>
              <a:t>파일 실행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4943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FE0F13-0806-D5B5-CCED-25CF8963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사전 시도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0FC7E7-767F-2B8F-30A7-A430B54D4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8315325" cy="5272087"/>
          </a:xfrm>
        </p:spPr>
        <p:txBody>
          <a:bodyPr/>
          <a:lstStyle/>
          <a:p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라이브러리 열어보기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너무 방대한 파일에 해석 실패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Python</a:t>
            </a:r>
            <a:r>
              <a:rPr lang="ko-KR" altLang="en-US" dirty="0"/>
              <a:t>과 </a:t>
            </a:r>
            <a:r>
              <a:rPr lang="en-US" altLang="ko-KR" dirty="0"/>
              <a:t>c</a:t>
            </a:r>
            <a:r>
              <a:rPr lang="ko-KR" altLang="en-US" dirty="0"/>
              <a:t>가 섞인 문법에 혼란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Extending Python with C or C++ </a:t>
            </a:r>
            <a:r>
              <a:rPr lang="ko-KR" altLang="en-US" dirty="0"/>
              <a:t>공식 문서 참고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Python</a:t>
            </a:r>
            <a:r>
              <a:rPr lang="ko-KR" altLang="en-US" dirty="0"/>
              <a:t>의 </a:t>
            </a:r>
            <a:r>
              <a:rPr lang="en-US" altLang="ko-KR" dirty="0"/>
              <a:t>C</a:t>
            </a:r>
            <a:r>
              <a:rPr lang="ko-KR" altLang="en-US" dirty="0"/>
              <a:t>와 </a:t>
            </a:r>
            <a:r>
              <a:rPr lang="en-US" altLang="ko-KR" dirty="0"/>
              <a:t>C++ </a:t>
            </a:r>
            <a:r>
              <a:rPr lang="ko-KR" altLang="en-US" dirty="0"/>
              <a:t>확장 공식문서 해석 실패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Windows</a:t>
            </a:r>
            <a:r>
              <a:rPr lang="ko-KR" altLang="en-US" dirty="0"/>
              <a:t>에서는 </a:t>
            </a:r>
            <a:r>
              <a:rPr lang="en-US" altLang="ko-KR" dirty="0"/>
              <a:t>python3-dev </a:t>
            </a:r>
            <a:r>
              <a:rPr lang="ko-KR" altLang="en-US" dirty="0"/>
              <a:t>개발 툴을</a:t>
            </a:r>
            <a:br>
              <a:rPr lang="en-US" altLang="ko-KR" dirty="0"/>
            </a:br>
            <a:r>
              <a:rPr lang="ko-KR" altLang="en-US" dirty="0"/>
              <a:t>지원하지</a:t>
            </a:r>
            <a:r>
              <a:rPr lang="en-US" altLang="ko-KR" dirty="0"/>
              <a:t> </a:t>
            </a:r>
            <a:r>
              <a:rPr lang="ko-KR" altLang="en-US" dirty="0"/>
              <a:t>않음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343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544DED-8D89-4D55-02BC-7F1DD77D8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60EE7F-CEF8-C5EE-44B2-2A1EFAEE6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220.69.209.126 CS LAB </a:t>
            </a:r>
            <a:r>
              <a:rPr lang="ko-KR" altLang="en-US" dirty="0"/>
              <a:t>서버에서 진행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Anaconda </a:t>
            </a:r>
            <a:r>
              <a:rPr lang="ko-KR" altLang="en-US" dirty="0"/>
              <a:t>가상환경 </a:t>
            </a:r>
            <a:r>
              <a:rPr lang="en-US" altLang="ko-KR" dirty="0"/>
              <a:t>22.9.0 </a:t>
            </a:r>
            <a:r>
              <a:rPr lang="ko-KR" altLang="en-US" dirty="0"/>
              <a:t>버전 사용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Python 3.9.12 </a:t>
            </a:r>
            <a:r>
              <a:rPr lang="ko-KR" altLang="en-US" dirty="0"/>
              <a:t>버전 사용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Gcc</a:t>
            </a:r>
            <a:r>
              <a:rPr lang="en-US" altLang="ko-KR" dirty="0"/>
              <a:t> </a:t>
            </a:r>
            <a:r>
              <a:rPr lang="ko-KR" altLang="en-US" dirty="0"/>
              <a:t>컴파일러</a:t>
            </a:r>
            <a:r>
              <a:rPr lang="en-US" altLang="ko-KR" dirty="0"/>
              <a:t> 11.3.0 </a:t>
            </a:r>
            <a:r>
              <a:rPr lang="ko-KR" altLang="en-US" dirty="0"/>
              <a:t>버전 사용</a:t>
            </a:r>
          </a:p>
        </p:txBody>
      </p:sp>
    </p:spTree>
    <p:extLst>
      <p:ext uri="{BB962C8B-B14F-4D97-AF65-F5344CB8AC3E}">
        <p14:creationId xmlns:p14="http://schemas.microsoft.com/office/powerpoint/2010/main" val="1256525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341AC6-7949-2E5A-5720-746997E2B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Python3-dev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A0D78C-7D53-7B08-1B17-0EAC7A2E9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sudo</a:t>
            </a:r>
            <a:r>
              <a:rPr lang="en-US" altLang="ko-KR" dirty="0"/>
              <a:t> apt-get install python3-dev </a:t>
            </a:r>
            <a:r>
              <a:rPr lang="ko-KR" altLang="en-US" dirty="0"/>
              <a:t>명령어 사용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CBD68D6-4B8B-7BB3-60A6-350D37CD37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611559" y="2132856"/>
            <a:ext cx="8252815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664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E32C99-77DE-58D4-3DDA-0B1E16D5D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.</a:t>
            </a:r>
            <a:r>
              <a:rPr lang="en-US" altLang="ko-KR" dirty="0" err="1"/>
              <a:t>cpp</a:t>
            </a:r>
            <a:r>
              <a:rPr lang="en-US" altLang="ko-KR" dirty="0"/>
              <a:t> </a:t>
            </a:r>
            <a:r>
              <a:rPr lang="ko-KR" altLang="en-US" dirty="0"/>
              <a:t>파일 작성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1385D7-8B5C-1FA5-EC3D-69CD58FC4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1826" y="1124744"/>
            <a:ext cx="3728324" cy="51998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1. define EXPORT</a:t>
            </a:r>
          </a:p>
          <a:p>
            <a:pPr marL="0" indent="0">
              <a:buNone/>
            </a:pPr>
            <a:r>
              <a:rPr lang="en-US" altLang="ko-KR" sz="2000" dirty="0"/>
              <a:t>Marks a declaration, a group of declarations, or another module as exported by the current module.</a:t>
            </a:r>
            <a:br>
              <a:rPr lang="en-US" altLang="ko-KR" sz="2000" dirty="0"/>
            </a:br>
            <a:r>
              <a:rPr lang="en-US" altLang="ko-KR" sz="2000" dirty="0"/>
              <a:t>(in cppreference.com)</a:t>
            </a:r>
          </a:p>
          <a:p>
            <a:pPr marL="0" indent="0">
              <a:buNone/>
            </a:pPr>
            <a:r>
              <a:rPr lang="ko-KR" altLang="en-US" sz="2000" dirty="0"/>
              <a:t>선언</a:t>
            </a:r>
            <a:r>
              <a:rPr lang="en-US" altLang="ko-KR" sz="2000" dirty="0"/>
              <a:t>, </a:t>
            </a:r>
            <a:r>
              <a:rPr lang="ko-KR" altLang="en-US" sz="2000" dirty="0"/>
              <a:t>선언 그룹 또는 다른 </a:t>
            </a:r>
            <a:br>
              <a:rPr lang="en-US" altLang="ko-KR" sz="2000" dirty="0"/>
            </a:br>
            <a:r>
              <a:rPr lang="ko-KR" altLang="en-US" sz="2000" dirty="0"/>
              <a:t>모듈을 현재 모듈에서 </a:t>
            </a:r>
            <a:br>
              <a:rPr lang="en-US" altLang="ko-KR" sz="2000" dirty="0"/>
            </a:br>
            <a:r>
              <a:rPr lang="ko-KR" altLang="en-US" sz="2000" dirty="0"/>
              <a:t>내보낸 것으로 표시합니다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dirty="0"/>
              <a:t>2. extern "C"</a:t>
            </a:r>
          </a:p>
          <a:p>
            <a:pPr marL="0" indent="0">
              <a:buNone/>
            </a:pPr>
            <a:r>
              <a:rPr lang="ko-KR" altLang="en-US" sz="2000" dirty="0"/>
              <a:t>함수가 다른 곳에서 정의되고 </a:t>
            </a:r>
            <a:br>
              <a:rPr lang="en-US" altLang="ko-KR" sz="2000" dirty="0"/>
            </a:br>
            <a:r>
              <a:rPr lang="en-US" altLang="ko-KR" sz="2000" dirty="0"/>
              <a:t>C </a:t>
            </a:r>
            <a:r>
              <a:rPr lang="ko-KR" altLang="en-US" sz="2000" dirty="0"/>
              <a:t>언어 호출 규칙을 사용한다는 것을 지정합니다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1459A6D-70C1-AEBC-DDA2-95234B097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124744"/>
            <a:ext cx="4336176" cy="325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288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D2CF3B-EE0F-709B-951B-D2BB104FD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.</a:t>
            </a:r>
            <a:r>
              <a:rPr lang="en-US" altLang="ko-KR" sz="3600" dirty="0" err="1"/>
              <a:t>cpp</a:t>
            </a:r>
            <a:r>
              <a:rPr lang="en-US" altLang="ko-KR" sz="3600" dirty="0"/>
              <a:t> </a:t>
            </a:r>
            <a:r>
              <a:rPr lang="ko-KR" altLang="en-US" sz="3600" dirty="0"/>
              <a:t>파일로 동적 라이브러리 파일 생성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992423-6A08-0F13-52B0-4038272F1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5" y="2708919"/>
            <a:ext cx="8352606" cy="399025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1. shared</a:t>
            </a:r>
          </a:p>
          <a:p>
            <a:pPr>
              <a:buFontTx/>
              <a:buChar char="-"/>
            </a:pPr>
            <a:r>
              <a:rPr lang="en-US" altLang="ko-KR" dirty="0"/>
              <a:t>static</a:t>
            </a:r>
            <a:r>
              <a:rPr lang="ko-KR" altLang="en-US" dirty="0"/>
              <a:t>과 </a:t>
            </a:r>
            <a:r>
              <a:rPr lang="en-US" altLang="ko-KR" dirty="0"/>
              <a:t>shared </a:t>
            </a:r>
            <a:r>
              <a:rPr lang="ko-KR" altLang="en-US" dirty="0"/>
              <a:t>두 가지 옵션 중 선택 가능하다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r>
              <a:rPr lang="en-US" altLang="ko-KR" dirty="0"/>
              <a:t>static </a:t>
            </a:r>
            <a:r>
              <a:rPr lang="ko-KR" altLang="en-US" dirty="0"/>
              <a:t>옵션은 정적 라이브러리 파일을 의미함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동적 라이브러리 파일은 실행파일과 구분하는 것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-</a:t>
            </a:r>
            <a:r>
              <a:rPr lang="en-US" altLang="ko-KR" dirty="0" err="1"/>
              <a:t>fPIC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재배치 기법을 사용하지 않도록 하는 것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재배치 기법은 라이브러리의 주소를 현재 사용하려는</a:t>
            </a:r>
            <a:br>
              <a:rPr lang="en-US" altLang="ko-KR" dirty="0"/>
            </a:br>
            <a:r>
              <a:rPr lang="ko-KR" altLang="en-US" dirty="0"/>
              <a:t>프로세스 주소에서 접근 가능하게 재배치 하는 것</a:t>
            </a:r>
          </a:p>
          <a:p>
            <a:pPr>
              <a:buFontTx/>
              <a:buChar char="-"/>
            </a:pPr>
            <a:r>
              <a:rPr lang="ko-KR" altLang="en-US" dirty="0"/>
              <a:t>프로세스마다 특정 변수</a:t>
            </a:r>
            <a:r>
              <a:rPr lang="en-US" altLang="ko-KR" dirty="0"/>
              <a:t>(A)</a:t>
            </a:r>
            <a:r>
              <a:rPr lang="ko-KR" altLang="en-US" dirty="0"/>
              <a:t>의 주소 값을 상대 주소를 사용하여 재배치의 단점을 보완하는 것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–o</a:t>
            </a: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아무런 최적화 작업을 하지 않음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4B8402-D589-ABF6-11C8-10E36C500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18" y="1052736"/>
            <a:ext cx="5861985" cy="50405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F8E0582-E4D5-61B9-9F3B-CC0406E58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486" y="1743278"/>
            <a:ext cx="1895822" cy="55111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2B31BAC-9082-0989-A27A-6ECE30AE07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799" y="1743278"/>
            <a:ext cx="1892946" cy="551111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082F6D2-66B7-19E1-3E25-99B33FC7C95C}"/>
              </a:ext>
            </a:extLst>
          </p:cNvPr>
          <p:cNvCxnSpPr>
            <a:stCxn id="9" idx="3"/>
            <a:endCxn id="7" idx="1"/>
          </p:cNvCxnSpPr>
          <p:nvPr/>
        </p:nvCxnSpPr>
        <p:spPr>
          <a:xfrm>
            <a:off x="2718745" y="2018834"/>
            <a:ext cx="2024741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818503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7733C8-EDF7-1DD0-A8FE-F82E4448E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파일 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90778A-9769-8B43-2BA6-FD22F9E1A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1227" y="1102618"/>
            <a:ext cx="4098923" cy="3622526"/>
          </a:xfrm>
        </p:spPr>
        <p:txBody>
          <a:bodyPr/>
          <a:lstStyle/>
          <a:p>
            <a:r>
              <a:rPr lang="ko-KR" altLang="en-US" dirty="0"/>
              <a:t>잘 실행이 되는 것을 볼 수 있지만</a:t>
            </a:r>
            <a:r>
              <a:rPr lang="en-US" altLang="ko-KR" dirty="0"/>
              <a:t>, </a:t>
            </a:r>
            <a:r>
              <a:rPr lang="ko-KR" altLang="en-US" dirty="0" err="1"/>
              <a:t>넘파이보다</a:t>
            </a:r>
            <a:r>
              <a:rPr lang="ko-KR" altLang="en-US" dirty="0"/>
              <a:t> 속도 차이가 많이 나는 문제가 발생함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해결 방안으로 </a:t>
            </a:r>
            <a:r>
              <a:rPr lang="en-US" altLang="ko-KR" dirty="0" err="1"/>
              <a:t>ctypes</a:t>
            </a:r>
            <a:r>
              <a:rPr lang="en-US" altLang="ko-KR" dirty="0"/>
              <a:t> </a:t>
            </a:r>
            <a:r>
              <a:rPr lang="ko-KR" altLang="en-US" dirty="0"/>
              <a:t>라이브러리를 통한 </a:t>
            </a:r>
            <a:br>
              <a:rPr lang="en-US" altLang="ko-KR" dirty="0"/>
            </a:br>
            <a:r>
              <a:rPr lang="ko-KR" altLang="en-US" dirty="0"/>
              <a:t>파일 로드 과정을 </a:t>
            </a:r>
            <a:r>
              <a:rPr lang="en-US" altLang="ko-KR" dirty="0" err="1"/>
              <a:t>init</a:t>
            </a:r>
            <a:r>
              <a:rPr lang="ko-KR" altLang="en-US" dirty="0"/>
              <a:t>함수에 작성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1AC1D83-1DFF-041F-092A-4E40E5ED1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102618"/>
            <a:ext cx="3667125" cy="40767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7C10CBC-9779-29B8-9D47-D83951283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769" y="5179318"/>
            <a:ext cx="3687005" cy="105343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126C1CC-09D0-F8A7-4DF0-61328C2C9D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1227" y="4681102"/>
            <a:ext cx="3276600" cy="4572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7B7261E-3F1F-85DA-DD96-01415149A30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2274"/>
          <a:stretch/>
        </p:blipFill>
        <p:spPr>
          <a:xfrm>
            <a:off x="4721227" y="5402957"/>
            <a:ext cx="2978301" cy="82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75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7733C8-EDF7-1DD0-A8FE-F82E4448E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파일 실행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126C1CC-09D0-F8A7-4DF0-61328C2C9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49" y="1052736"/>
            <a:ext cx="5051425" cy="7048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7B7261E-3F1F-85DA-DD96-01415149A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304" y="1943616"/>
            <a:ext cx="4450224" cy="14133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552FF02-33E1-BE1A-CF49-542D275D2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301" y="3717032"/>
            <a:ext cx="5375513" cy="1262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66023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11037</TotalTime>
  <Words>340</Words>
  <Application>Microsoft Office PowerPoint</Application>
  <PresentationFormat>화면 슬라이드 쇼(4:3)</PresentationFormat>
  <Paragraphs>61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HY헤드라인M</vt:lpstr>
      <vt:lpstr>굴림</vt:lpstr>
      <vt:lpstr>맑은 고딕</vt:lpstr>
      <vt:lpstr>Arial</vt:lpstr>
      <vt:lpstr>Times New Roman</vt:lpstr>
      <vt:lpstr>Wingdings</vt:lpstr>
      <vt:lpstr>Default Theme</vt:lpstr>
      <vt:lpstr>CPython</vt:lpstr>
      <vt:lpstr>목차</vt:lpstr>
      <vt:lpstr>사전 시도</vt:lpstr>
      <vt:lpstr>개발 환경</vt:lpstr>
      <vt:lpstr>Python3-dev 설치</vt:lpstr>
      <vt:lpstr>.cpp 파일 작성</vt:lpstr>
      <vt:lpstr>.cpp 파일로 동적 라이브러리 파일 생성</vt:lpstr>
      <vt:lpstr>Python 파일 실행</vt:lpstr>
      <vt:lpstr>Python 파일 실행</vt:lpstr>
      <vt:lpstr>할 일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1234</dc:title>
  <dc:creator>Nineking</dc:creator>
  <cp:lastModifiedBy>Lee In Gyu</cp:lastModifiedBy>
  <cp:revision>695</cp:revision>
  <cp:lastPrinted>2016-11-01T07:29:09Z</cp:lastPrinted>
  <dcterms:created xsi:type="dcterms:W3CDTF">2013-09-09T21:16:08Z</dcterms:created>
  <dcterms:modified xsi:type="dcterms:W3CDTF">2023-02-19T14:02:56Z</dcterms:modified>
</cp:coreProperties>
</file>