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86381" autoAdjust="0"/>
  </p:normalViewPr>
  <p:slideViewPr>
    <p:cSldViewPr>
      <p:cViewPr varScale="1">
        <p:scale>
          <a:sx n="76" d="100"/>
          <a:sy n="76" d="100"/>
        </p:scale>
        <p:origin x="12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ocean.sk.com/blog/techBoardDetail.do?ID=1638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23.04.03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1D1E-50CB-C60A-F66A-F765A2A6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05BFD-C38A-4739-C2B1-B963B6F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77072"/>
            <a:ext cx="7991475" cy="2520280"/>
          </a:xfrm>
        </p:spPr>
        <p:txBody>
          <a:bodyPr>
            <a:normAutofit/>
          </a:bodyPr>
          <a:lstStyle/>
          <a:p>
            <a:r>
              <a:rPr lang="ko-KR" altLang="en-US" dirty="0"/>
              <a:t>문제 해결방안을 너무 늦게 </a:t>
            </a:r>
            <a:r>
              <a:rPr lang="ko-KR" altLang="en-US" dirty="0" err="1"/>
              <a:t>깨달아서</a:t>
            </a:r>
            <a:r>
              <a:rPr lang="ko-KR" altLang="en-US" dirty="0"/>
              <a:t> 진행이 더딤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코드를 이해할 수 없음</a:t>
            </a:r>
            <a:endParaRPr lang="en-US" altLang="ko-KR" dirty="0"/>
          </a:p>
          <a:p>
            <a:r>
              <a:rPr lang="ko-KR" altLang="en-US" dirty="0"/>
              <a:t>이 차원 리스트 또한 배열로 넘겨 </a:t>
            </a:r>
            <a:br>
              <a:rPr lang="en-US" altLang="ko-KR" dirty="0"/>
            </a:br>
            <a:r>
              <a:rPr lang="en-US" altLang="ko-KR" dirty="0"/>
              <a:t>matrix </a:t>
            </a:r>
            <a:r>
              <a:rPr lang="ko-KR" altLang="en-US" dirty="0"/>
              <a:t>알고리즘을 작성함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368A2-571F-1428-7B2E-EBABB227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39574"/>
            <a:ext cx="7629109" cy="57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C26F3-0990-FC29-F61D-8CDD48C0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351011"/>
            <a:ext cx="63055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62-85D4-73EC-AE26-CBE1F85F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 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1F9B3-FC4F-CC3C-CD37-E8B6B299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Python.h</a:t>
            </a:r>
            <a:r>
              <a:rPr lang="ko-KR" altLang="en-US" dirty="0"/>
              <a:t>를 사용한 방법을 계속 사용해 왔음</a:t>
            </a:r>
            <a:endParaRPr lang="en-US" altLang="ko-KR" dirty="0"/>
          </a:p>
          <a:p>
            <a:r>
              <a:rPr lang="ko-KR" altLang="en-US" dirty="0"/>
              <a:t>코드를 작성했지만 메모리 덤프 문제를</a:t>
            </a:r>
            <a:br>
              <a:rPr lang="en-US" altLang="ko-KR" dirty="0"/>
            </a:br>
            <a:r>
              <a:rPr lang="ko-KR" altLang="en-US" dirty="0"/>
              <a:t>해결하지 못함</a:t>
            </a:r>
            <a:endParaRPr lang="en-US" altLang="ko-KR" dirty="0"/>
          </a:p>
          <a:p>
            <a:r>
              <a:rPr lang="ko-KR" altLang="en-US" dirty="0"/>
              <a:t>파이썬 리스트를 배열로 변환하는 다른 방법을 사용해야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4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6F2F-6B6B-B610-D604-4EDDCC5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방법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AE9F2-D432-374F-DB3D-D619DAEB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Python.h</a:t>
            </a:r>
            <a:r>
              <a:rPr lang="ko-KR" altLang="en-US" dirty="0"/>
              <a:t>를 사용하는 방법이 리스트를 배열로 바꾸는 과정에서 어려움이 있을 수 </a:t>
            </a:r>
            <a:br>
              <a:rPr lang="en-US" altLang="ko-KR" dirty="0"/>
            </a:br>
            <a:r>
              <a:rPr lang="ko-KR" altLang="en-US" dirty="0"/>
              <a:t>있다는 의견이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https://devocean.sk.com/blog/techBoardDetail.do?ID=163835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자료를 참고해 </a:t>
            </a:r>
            <a:r>
              <a:rPr lang="en-US" altLang="ko-KR" dirty="0"/>
              <a:t>.h </a:t>
            </a:r>
            <a:r>
              <a:rPr lang="ko-KR" altLang="en-US" dirty="0"/>
              <a:t>라이브러리 없이 코딩</a:t>
            </a:r>
          </a:p>
        </p:txBody>
      </p:sp>
    </p:spTree>
    <p:extLst>
      <p:ext uri="{BB962C8B-B14F-4D97-AF65-F5344CB8AC3E}">
        <p14:creationId xmlns:p14="http://schemas.microsoft.com/office/powerpoint/2010/main" val="176932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442F4-184B-C3BB-FE75-6C43BDB6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작성한 코드 </a:t>
            </a:r>
            <a:r>
              <a:rPr lang="en-US" altLang="ko-KR" dirty="0"/>
              <a:t>C_Python3.cpp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E298-E88C-9111-0973-AB9CEBEF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3657670"/>
            <a:ext cx="8137525" cy="2666930"/>
          </a:xfrm>
        </p:spPr>
        <p:txBody>
          <a:bodyPr/>
          <a:lstStyle/>
          <a:p>
            <a:r>
              <a:rPr lang="ko-KR" altLang="en-US" dirty="0"/>
              <a:t>두 개의 리스트를 포인터로 받아서 더한 후 더한 배열을 반환하는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46C16-F94F-059D-A15B-77BA7448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513"/>
            <a:ext cx="4419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DBF3-4B7B-233B-1EF9-9F71ED17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작성한 소스 코드 </a:t>
            </a:r>
            <a:r>
              <a:rPr lang="en-US" altLang="ko-KR" dirty="0"/>
              <a:t>C_python3.py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66F33-603D-317F-9365-406751BA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83285"/>
            <a:ext cx="5543550" cy="47625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69E889-3EFB-9089-8EDA-E5AA0142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110" y="1052513"/>
            <a:ext cx="2665040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</a:t>
            </a:r>
            <a:r>
              <a:rPr lang="en-US" altLang="ko-KR" dirty="0"/>
              <a:t>2</a:t>
            </a:r>
            <a:r>
              <a:rPr lang="ko-KR" altLang="en-US" dirty="0"/>
              <a:t>개를 입력해서</a:t>
            </a:r>
            <a:r>
              <a:rPr lang="en-US" altLang="ko-KR" dirty="0"/>
              <a:t>, array</a:t>
            </a:r>
            <a:r>
              <a:rPr lang="ko-KR" altLang="en-US" dirty="0"/>
              <a:t>로 </a:t>
            </a:r>
            <a:br>
              <a:rPr lang="en-US" altLang="ko-KR" dirty="0"/>
            </a:br>
            <a:r>
              <a:rPr lang="ko-KR" altLang="en-US" dirty="0"/>
              <a:t>변환 후 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from_buffer</a:t>
            </a:r>
            <a:r>
              <a:rPr lang="ko-KR" altLang="en-US" dirty="0"/>
              <a:t>로 변환해</a:t>
            </a:r>
            <a:br>
              <a:rPr lang="en-US" altLang="ko-KR" dirty="0"/>
            </a:br>
            <a:r>
              <a:rPr lang="ko-KR" altLang="en-US" dirty="0"/>
              <a:t>입력 데이터로 사용함</a:t>
            </a:r>
          </a:p>
        </p:txBody>
      </p:sp>
    </p:spTree>
    <p:extLst>
      <p:ext uri="{BB962C8B-B14F-4D97-AF65-F5344CB8AC3E}">
        <p14:creationId xmlns:p14="http://schemas.microsoft.com/office/powerpoint/2010/main" val="343110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5DAA-3211-DC19-3695-91493971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 wrap="square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E58D0E-271B-2555-12B5-C6C7C0A0A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862" y="1052513"/>
            <a:ext cx="1839100" cy="5272087"/>
          </a:xfrm>
          <a:noFill/>
        </p:spPr>
      </p:pic>
    </p:spTree>
    <p:extLst>
      <p:ext uri="{BB962C8B-B14F-4D97-AF65-F5344CB8AC3E}">
        <p14:creationId xmlns:p14="http://schemas.microsoft.com/office/powerpoint/2010/main" val="13860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1FBE-EFA7-7163-8A13-9857AABA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918AA-4E49-237D-AC9C-C5D10EE9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출력이 이상하다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포인터로 반환되어 </a:t>
            </a:r>
            <a:r>
              <a:rPr lang="en-US" altLang="ko-KR" dirty="0"/>
              <a:t>\0</a:t>
            </a:r>
            <a:r>
              <a:rPr lang="ko-KR" altLang="en-US" dirty="0"/>
              <a:t>을 읽지 못해 </a:t>
            </a:r>
            <a:br>
              <a:rPr lang="en-US" altLang="ko-KR" dirty="0"/>
            </a:br>
            <a:r>
              <a:rPr lang="ko-KR" altLang="en-US" dirty="0"/>
              <a:t>무한대로 출력하는 것이 아닌지 추측</a:t>
            </a:r>
          </a:p>
        </p:txBody>
      </p:sp>
    </p:spTree>
    <p:extLst>
      <p:ext uri="{BB962C8B-B14F-4D97-AF65-F5344CB8AC3E}">
        <p14:creationId xmlns:p14="http://schemas.microsoft.com/office/powerpoint/2010/main" val="38181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CB4E-B86D-17C5-0E0F-8319A04E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수정한 </a:t>
            </a:r>
            <a:r>
              <a:rPr lang="en-US" altLang="ko-KR" dirty="0"/>
              <a:t>C_python3.py 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7FD973-4C63-78F6-478B-FCFC4511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980728"/>
            <a:ext cx="5619750" cy="4648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C33AF-5954-57D6-67CD-64F9AA3BCFBF}"/>
              </a:ext>
            </a:extLst>
          </p:cNvPr>
          <p:cNvSpPr txBox="1"/>
          <p:nvPr/>
        </p:nvSpPr>
        <p:spPr>
          <a:xfrm>
            <a:off x="6389402" y="1052736"/>
            <a:ext cx="2754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출력 부분에서</a:t>
            </a:r>
            <a:endParaRPr lang="en-US" altLang="ko-KR" dirty="0"/>
          </a:p>
          <a:p>
            <a:r>
              <a:rPr lang="ko-KR" altLang="en-US" dirty="0"/>
              <a:t>출력을 </a:t>
            </a:r>
            <a:r>
              <a:rPr lang="ko-KR" altLang="en-US" dirty="0" err="1"/>
              <a:t>제한해봄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2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09C6F-1EE7-24B4-5506-0D4B7DB5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DC89C-9DDC-3C28-8617-918C5690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ko-KR" altLang="en-US" dirty="0"/>
              <a:t>출력이 잘되는 것을 확인함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DCC76-B247-395C-DC7A-5CECE26D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6" y="1105579"/>
            <a:ext cx="7630011" cy="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8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11067</TotalTime>
  <Words>190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</vt:lpstr>
      <vt:lpstr>이전까지 진행 내용</vt:lpstr>
      <vt:lpstr>다른 방법 사용</vt:lpstr>
      <vt:lpstr>작성한 코드 C_Python3.cpp</vt:lpstr>
      <vt:lpstr>작성한 소스 코드 C_python3.py</vt:lpstr>
      <vt:lpstr>실행 결과</vt:lpstr>
      <vt:lpstr>문제점</vt:lpstr>
      <vt:lpstr>수정한 C_python3.py 코드</vt:lpstr>
      <vt:lpstr>출력결과</vt:lpstr>
      <vt:lpstr>다음 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704</cp:revision>
  <cp:lastPrinted>2016-11-01T07:29:09Z</cp:lastPrinted>
  <dcterms:created xsi:type="dcterms:W3CDTF">2013-09-09T21:16:08Z</dcterms:created>
  <dcterms:modified xsi:type="dcterms:W3CDTF">2023-04-03T11:18:39Z</dcterms:modified>
</cp:coreProperties>
</file>