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9" autoAdjust="0"/>
    <p:restoredTop sz="86381" autoAdjust="0"/>
  </p:normalViewPr>
  <p:slideViewPr>
    <p:cSldViewPr>
      <p:cViewPr varScale="1">
        <p:scale>
          <a:sx n="113" d="100"/>
          <a:sy n="113" d="100"/>
        </p:scale>
        <p:origin x="12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CPython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23.07.31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51FC1-3748-918B-4629-1BAC599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– CSE </a:t>
            </a:r>
            <a:r>
              <a:rPr lang="ko-KR" altLang="en-US" dirty="0"/>
              <a:t>홈페이지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4E89D-8EF7-309A-4F91-4ACDF653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5373216"/>
            <a:ext cx="7991475" cy="951384"/>
          </a:xfrm>
        </p:spPr>
        <p:txBody>
          <a:bodyPr/>
          <a:lstStyle/>
          <a:p>
            <a:r>
              <a:rPr lang="ko-KR" altLang="en-US" dirty="0"/>
              <a:t>홈페이지 메인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EF2CDA-DA60-BF87-8963-48B5BD07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76" y="1196752"/>
            <a:ext cx="7668344" cy="38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51FC1-3748-918B-4629-1BAC599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– CSE </a:t>
            </a:r>
            <a:r>
              <a:rPr lang="ko-KR" altLang="en-US" dirty="0"/>
              <a:t>홈페이지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4E89D-8EF7-309A-4F91-4ACDF653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96752"/>
            <a:ext cx="7991475" cy="5127848"/>
          </a:xfrm>
        </p:spPr>
        <p:txBody>
          <a:bodyPr/>
          <a:lstStyle/>
          <a:p>
            <a:r>
              <a:rPr lang="ko-KR" altLang="en-US" dirty="0" err="1"/>
              <a:t>학회비</a:t>
            </a:r>
            <a:r>
              <a:rPr lang="ko-KR" altLang="en-US" dirty="0"/>
              <a:t> 납부 확인</a:t>
            </a:r>
            <a:endParaRPr lang="en-US" altLang="ko-KR" dirty="0"/>
          </a:p>
          <a:p>
            <a:r>
              <a:rPr lang="ko-KR" altLang="en-US" dirty="0"/>
              <a:t>사물함 사용신청</a:t>
            </a:r>
            <a:endParaRPr lang="en-US" altLang="ko-KR" dirty="0"/>
          </a:p>
          <a:p>
            <a:r>
              <a:rPr lang="ko-KR" altLang="en-US" dirty="0"/>
              <a:t>파일백업</a:t>
            </a:r>
            <a:r>
              <a:rPr lang="en-US" altLang="ko-KR" dirty="0"/>
              <a:t>(</a:t>
            </a:r>
            <a:r>
              <a:rPr lang="ko-KR" altLang="en-US" dirty="0"/>
              <a:t>클라우드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강의실별 시간표</a:t>
            </a:r>
            <a:r>
              <a:rPr lang="en-US" altLang="ko-KR" dirty="0"/>
              <a:t>,</a:t>
            </a:r>
            <a:r>
              <a:rPr lang="ko-KR" altLang="en-US" dirty="0"/>
              <a:t> 학년별 시간표</a:t>
            </a:r>
            <a:endParaRPr lang="en-US" altLang="ko-KR" dirty="0"/>
          </a:p>
          <a:p>
            <a:r>
              <a:rPr lang="ko-KR" altLang="en-US" dirty="0"/>
              <a:t>자유게시판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220.69.209.126:9000/</a:t>
            </a:r>
          </a:p>
          <a:p>
            <a:r>
              <a:rPr lang="en-US" altLang="ko-KR" dirty="0" err="1"/>
              <a:t>seolak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2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7EBB2-EB93-60EB-5A7E-BCC9B6F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9148A-C54F-56E4-DB17-1AC70549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진행도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앞으로의 진행 방향</a:t>
            </a:r>
          </a:p>
        </p:txBody>
      </p:sp>
    </p:spTree>
    <p:extLst>
      <p:ext uri="{BB962C8B-B14F-4D97-AF65-F5344CB8AC3E}">
        <p14:creationId xmlns:p14="http://schemas.microsoft.com/office/powerpoint/2010/main" val="165378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E9C4D-3F52-086D-FF4A-E548AF8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진행도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568BB-7056-29A2-6258-099FDD7F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4581128"/>
            <a:ext cx="8064500" cy="1743472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언어로 </a:t>
            </a:r>
            <a:r>
              <a:rPr lang="en-US" altLang="ko-KR" dirty="0"/>
              <a:t>.so </a:t>
            </a:r>
            <a:r>
              <a:rPr lang="ko-KR" altLang="en-US" dirty="0"/>
              <a:t>파일 생성 후 </a:t>
            </a:r>
            <a:r>
              <a:rPr lang="en-US" altLang="ko-KR" dirty="0"/>
              <a:t>Python</a:t>
            </a:r>
            <a:r>
              <a:rPr lang="ko-KR" altLang="en-US" dirty="0"/>
              <a:t>에 코드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8E667-32F6-1F60-15DB-C75BAFE9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96752"/>
            <a:ext cx="5134855" cy="3329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DD175-26B0-62D2-A96C-E407A25AD34E}"/>
              </a:ext>
            </a:extLst>
          </p:cNvPr>
          <p:cNvSpPr txBox="1"/>
          <p:nvPr/>
        </p:nvSpPr>
        <p:spPr>
          <a:xfrm>
            <a:off x="755650" y="952708"/>
            <a:ext cx="909223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CPython4.so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88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82E5B-C491-6B4F-6019-0CD0A62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진행도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F7594-BAEE-F2AD-3797-671237AA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5730738"/>
            <a:ext cx="7991475" cy="968442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코드 작성 후 </a:t>
            </a:r>
            <a:r>
              <a:rPr lang="en-US" altLang="ko-KR" dirty="0"/>
              <a:t>C</a:t>
            </a:r>
            <a:r>
              <a:rPr lang="ko-KR" altLang="en-US" dirty="0"/>
              <a:t>언어와 연동</a:t>
            </a:r>
          </a:p>
        </p:txBody>
      </p:sp>
      <p:pic>
        <p:nvPicPr>
          <p:cNvPr id="4" name="그림 3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A6F2D1BD-B639-21F7-4036-A7EE3789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7" y="2924737"/>
            <a:ext cx="7991475" cy="2577249"/>
          </a:xfrm>
          <a:prstGeom prst="rect">
            <a:avLst/>
          </a:prstGeom>
          <a:noFill/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7F1F9B7-E4AC-A28D-39DD-BEAA1E07F743}"/>
              </a:ext>
            </a:extLst>
          </p:cNvPr>
          <p:cNvGrpSpPr/>
          <p:nvPr/>
        </p:nvGrpSpPr>
        <p:grpSpPr>
          <a:xfrm>
            <a:off x="805297" y="1127261"/>
            <a:ext cx="4638675" cy="1797684"/>
            <a:chOff x="805297" y="1127261"/>
            <a:chExt cx="4638675" cy="17976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DD9739-F40A-46BB-A9EE-6BFFAB0C6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97" y="1127261"/>
              <a:ext cx="4638675" cy="179768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3D8549-EC01-6162-F6E0-D32ED947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297" y="1964982"/>
              <a:ext cx="4638675" cy="419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F4A31EF-8EA8-4157-0425-A8478B3F1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297" y="1585333"/>
              <a:ext cx="3048000" cy="381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3EC8E1-CCC1-8DB0-03D7-ADA7F1EC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297" y="1127261"/>
              <a:ext cx="3819525" cy="4667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407B139-09CF-E36A-3BF3-F333E37E3B37}"/>
              </a:ext>
            </a:extLst>
          </p:cNvPr>
          <p:cNvSpPr txBox="1"/>
          <p:nvPr/>
        </p:nvSpPr>
        <p:spPr>
          <a:xfrm>
            <a:off x="5443972" y="1130940"/>
            <a:ext cx="928228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CPython4.py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6334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88920-7FAA-D579-5396-138AEEF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진행도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F6B9B-F48F-2412-2311-EE91307B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077072"/>
            <a:ext cx="7991475" cy="2247528"/>
          </a:xfrm>
        </p:spPr>
        <p:txBody>
          <a:bodyPr/>
          <a:lstStyle/>
          <a:p>
            <a:r>
              <a:rPr lang="ko-KR" altLang="en-US" dirty="0"/>
              <a:t>행렬 연산 결과가 올바르게 출력되는 것을</a:t>
            </a:r>
            <a:br>
              <a:rPr lang="en-US" altLang="ko-KR" dirty="0"/>
            </a:br>
            <a:r>
              <a:rPr lang="ko-KR" altLang="en-US" dirty="0"/>
              <a:t>확인함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99A8444-81E3-32B3-BB78-9243F042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42" y="1268760"/>
            <a:ext cx="2808312" cy="1860930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F900A9-D847-425F-C52A-B5F6196C84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82821"/>
              </p:ext>
            </p:extLst>
          </p:nvPr>
        </p:nvGraphicFramePr>
        <p:xfrm>
          <a:off x="917079" y="1414252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5CB2BC-D420-5C7B-9D2A-0BCEE07B9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456300"/>
              </p:ext>
            </p:extLst>
          </p:nvPr>
        </p:nvGraphicFramePr>
        <p:xfrm>
          <a:off x="2933302" y="1412776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EF38F9-C6B6-785C-D340-18A0BB005336}"/>
              </a:ext>
            </a:extLst>
          </p:cNvPr>
          <p:cNvCxnSpPr/>
          <p:nvPr/>
        </p:nvCxnSpPr>
        <p:spPr>
          <a:xfrm>
            <a:off x="4683198" y="2154456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B28A40D-4E78-9692-56AE-41448C83497A}"/>
              </a:ext>
            </a:extLst>
          </p:cNvPr>
          <p:cNvSpPr/>
          <p:nvPr/>
        </p:nvSpPr>
        <p:spPr>
          <a:xfrm>
            <a:off x="2548109" y="2019205"/>
            <a:ext cx="338336" cy="360040"/>
          </a:xfrm>
          <a:prstGeom prst="mathMultiply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92478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AE81-50E4-C598-7D71-90BEC419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앞으로의 진행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98657-991C-C7A9-0C30-5DFE2932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실제 라이브러리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처럼 코드 작성 후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각 라이브러리</a:t>
            </a:r>
            <a:r>
              <a:rPr lang="en-US" altLang="ko-KR" dirty="0"/>
              <a:t>(python list, 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와 성능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비교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현재 </a:t>
            </a:r>
            <a:r>
              <a:rPr lang="en-US" altLang="ko-KR" dirty="0"/>
              <a:t>C</a:t>
            </a:r>
            <a:r>
              <a:rPr lang="ko-KR" altLang="en-US" dirty="0"/>
              <a:t>언어의 대체 언어라 불리고 있는 </a:t>
            </a:r>
            <a:r>
              <a:rPr lang="en-US" altLang="ko-KR" dirty="0"/>
              <a:t>Rust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명확히 하고 싶은 방향을 다시 정해봐야 할 것 같다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80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11024</TotalTime>
  <Words>155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CPython 5</vt:lpstr>
      <vt:lpstr>부록 – CSE 홈페이지</vt:lpstr>
      <vt:lpstr>부록 – CSE 홈페이지 기능</vt:lpstr>
      <vt:lpstr>목차</vt:lpstr>
      <vt:lpstr>지금까지 진행도</vt:lpstr>
      <vt:lpstr>지금까지 진행도</vt:lpstr>
      <vt:lpstr>지금까지 진행도</vt:lpstr>
      <vt:lpstr>앞으로의 진행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681</cp:revision>
  <cp:lastPrinted>2016-11-01T07:29:09Z</cp:lastPrinted>
  <dcterms:created xsi:type="dcterms:W3CDTF">2013-09-09T21:16:08Z</dcterms:created>
  <dcterms:modified xsi:type="dcterms:W3CDTF">2023-07-31T01:13:44Z</dcterms:modified>
</cp:coreProperties>
</file>