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57" r:id="rId1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3" d="100"/>
          <a:sy n="113" d="100"/>
        </p:scale>
        <p:origin x="11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실행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Pytorch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21.75</c:v>
                </c:pt>
                <c:pt idx="1">
                  <c:v>21.98</c:v>
                </c:pt>
                <c:pt idx="2">
                  <c:v>21.92</c:v>
                </c:pt>
                <c:pt idx="3">
                  <c:v>22</c:v>
                </c:pt>
                <c:pt idx="4">
                  <c:v>21.83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99-4A42-B534-A3EC8E01C7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Tensorflow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19.850000000000001</c:v>
                </c:pt>
                <c:pt idx="1">
                  <c:v>19.7</c:v>
                </c:pt>
                <c:pt idx="2">
                  <c:v>19.73</c:v>
                </c:pt>
                <c:pt idx="3">
                  <c:v>19.73</c:v>
                </c:pt>
                <c:pt idx="4">
                  <c:v>19.920000000000002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99-4A42-B534-A3EC8E01C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822720"/>
        <c:axId val="787825216"/>
      </c:barChart>
      <c:catAx>
        <c:axId val="78782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7825216"/>
        <c:crosses val="autoZero"/>
        <c:auto val="1"/>
        <c:lblAlgn val="ctr"/>
        <c:lblOffset val="100"/>
        <c:noMultiLvlLbl val="0"/>
      </c:catAx>
      <c:valAx>
        <c:axId val="787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782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오차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Pytorch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6.59E-2</c:v>
                </c:pt>
                <c:pt idx="1">
                  <c:v>6.3899999999999998E-2</c:v>
                </c:pt>
                <c:pt idx="2">
                  <c:v>5.8200000000000002E-2</c:v>
                </c:pt>
                <c:pt idx="3">
                  <c:v>6.4199999999999993E-2</c:v>
                </c:pt>
                <c:pt idx="4">
                  <c:v>6.6500000000000004E-2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9-4EB0-8637-5D86A7D71C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Tensorflow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6.08E-2</c:v>
                </c:pt>
                <c:pt idx="1">
                  <c:v>5.3999999999999999E-2</c:v>
                </c:pt>
                <c:pt idx="2">
                  <c:v>5.2200000000000003E-2</c:v>
                </c:pt>
                <c:pt idx="3">
                  <c:v>5.3800000000000001E-2</c:v>
                </c:pt>
                <c:pt idx="4">
                  <c:v>5.2299999999999999E-2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29-4EB0-8637-5D86A7D71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822720"/>
        <c:axId val="787825216"/>
      </c:barChart>
      <c:catAx>
        <c:axId val="78782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7825216"/>
        <c:crosses val="autoZero"/>
        <c:auto val="1"/>
        <c:lblAlgn val="ctr"/>
        <c:lblOffset val="100"/>
        <c:noMultiLvlLbl val="0"/>
      </c:catAx>
      <c:valAx>
        <c:axId val="787825216"/>
        <c:scaling>
          <c:orientation val="minMax"/>
          <c:max val="0.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782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훈련데이터 정확도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Pytorch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98.83</c:v>
                </c:pt>
                <c:pt idx="1">
                  <c:v>98.91</c:v>
                </c:pt>
                <c:pt idx="2">
                  <c:v>98.61</c:v>
                </c:pt>
                <c:pt idx="3">
                  <c:v>98.45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7-4F26-AF5C-651236AC02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Tensorflow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98.77</c:v>
                </c:pt>
                <c:pt idx="1">
                  <c:v>98.85</c:v>
                </c:pt>
                <c:pt idx="2">
                  <c:v>98.85</c:v>
                </c:pt>
                <c:pt idx="3">
                  <c:v>98.87</c:v>
                </c:pt>
                <c:pt idx="4">
                  <c:v>98.9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67-4F26-AF5C-651236AC0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822720"/>
        <c:axId val="787825216"/>
      </c:barChart>
      <c:catAx>
        <c:axId val="78782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7825216"/>
        <c:crosses val="autoZero"/>
        <c:auto val="1"/>
        <c:lblAlgn val="ctr"/>
        <c:lblOffset val="100"/>
        <c:noMultiLvlLbl val="0"/>
      </c:catAx>
      <c:valAx>
        <c:axId val="787825216"/>
        <c:scaling>
          <c:orientation val="minMax"/>
          <c:max val="100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782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테스트 데이터 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Pytorch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96.99</c:v>
                </c:pt>
                <c:pt idx="1">
                  <c:v>97.13</c:v>
                </c:pt>
                <c:pt idx="2">
                  <c:v>96.62</c:v>
                </c:pt>
                <c:pt idx="3">
                  <c:v>96.8</c:v>
                </c:pt>
                <c:pt idx="4">
                  <c:v>96.93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7-4983-A9ED-71A0F2D949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Tensorflow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96.79</c:v>
                </c:pt>
                <c:pt idx="1">
                  <c:v>97.2</c:v>
                </c:pt>
                <c:pt idx="2">
                  <c:v>96.88</c:v>
                </c:pt>
                <c:pt idx="3">
                  <c:v>96.64</c:v>
                </c:pt>
                <c:pt idx="4">
                  <c:v>97.21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A7-4983-A9ED-71A0F2D94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822720"/>
        <c:axId val="787825216"/>
      </c:barChart>
      <c:catAx>
        <c:axId val="78782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7825216"/>
        <c:crosses val="autoZero"/>
        <c:auto val="1"/>
        <c:lblAlgn val="ctr"/>
        <c:lblOffset val="100"/>
        <c:noMultiLvlLbl val="0"/>
      </c:catAx>
      <c:valAx>
        <c:axId val="787825216"/>
        <c:scaling>
          <c:orientation val="minMax"/>
          <c:max val="100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782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oddrationale/mnist-in-cs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라이브러리의 딥러닝 모델 비교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21.11.23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27903-1E7B-3FFE-D79E-BB4305D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/>
              <a:t>딥러닝 학습 속도</a:t>
            </a:r>
            <a:r>
              <a:rPr lang="en-US" altLang="ko-KR" sz="3800" dirty="0"/>
              <a:t>, </a:t>
            </a:r>
            <a:r>
              <a:rPr lang="ko-KR" altLang="en-US" sz="3800" dirty="0"/>
              <a:t>오차</a:t>
            </a:r>
            <a:r>
              <a:rPr lang="en-US" altLang="ko-KR" sz="3800" dirty="0"/>
              <a:t>, </a:t>
            </a:r>
            <a:r>
              <a:rPr lang="ko-KR" altLang="en-US" sz="3800" dirty="0"/>
              <a:t>정확도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7B549-735E-6157-FBDF-C1DFB765B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b="1" dirty="0"/>
              <a:t>조건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동일한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훈련 데이터의 정확도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훈련 데이터의 오차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테스트 데이터의 정확도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 </a:t>
            </a:r>
            <a:r>
              <a:rPr lang="ko-KR" altLang="en-US" dirty="0"/>
              <a:t>미니배치를 나누는 과정 포함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반복횟수</a:t>
            </a:r>
            <a:r>
              <a:rPr lang="en-US" altLang="ko-KR" dirty="0"/>
              <a:t>(epoch)</a:t>
            </a:r>
            <a:r>
              <a:rPr lang="ko-KR" altLang="en-US" dirty="0"/>
              <a:t>마다 오차 출력 안함</a:t>
            </a:r>
            <a:br>
              <a:rPr lang="en-US" altLang="ko-KR" dirty="0"/>
            </a:br>
            <a:r>
              <a:rPr lang="en-US" altLang="ko-KR" dirty="0"/>
              <a:t>   (</a:t>
            </a:r>
            <a:r>
              <a:rPr lang="en-US" altLang="ko-KR" dirty="0" err="1"/>
              <a:t>Tensorflow</a:t>
            </a:r>
            <a:r>
              <a:rPr lang="ko-KR" altLang="en-US" dirty="0"/>
              <a:t>에서 </a:t>
            </a:r>
            <a:r>
              <a:rPr lang="en-US" altLang="ko-KR" dirty="0"/>
              <a:t>verbose=False)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90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27903-1E7B-3FFE-D79E-BB4305D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/>
              <a:t>딥러닝 학습 속도</a:t>
            </a:r>
            <a:r>
              <a:rPr lang="en-US" altLang="ko-KR" sz="3800" dirty="0"/>
              <a:t>, </a:t>
            </a:r>
            <a:r>
              <a:rPr lang="ko-KR" altLang="en-US" sz="3800" dirty="0"/>
              <a:t>오차</a:t>
            </a:r>
            <a:r>
              <a:rPr lang="en-US" altLang="ko-KR" sz="3800" dirty="0"/>
              <a:t>, </a:t>
            </a:r>
            <a:r>
              <a:rPr lang="ko-KR" altLang="en-US" sz="3800" dirty="0"/>
              <a:t>정확도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4BA5F0-CF0F-F475-85D4-7E8A7A43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4381994" cy="5272087"/>
          </a:xfrm>
        </p:spPr>
      </p:pic>
    </p:spTree>
    <p:extLst>
      <p:ext uri="{BB962C8B-B14F-4D97-AF65-F5344CB8AC3E}">
        <p14:creationId xmlns:p14="http://schemas.microsoft.com/office/powerpoint/2010/main" val="72883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27903-1E7B-3FFE-D79E-BB4305D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/>
              <a:t>딥러닝 학습 속도</a:t>
            </a:r>
            <a:r>
              <a:rPr lang="en-US" altLang="ko-KR" sz="3800" dirty="0"/>
              <a:t>, </a:t>
            </a:r>
            <a:r>
              <a:rPr lang="ko-KR" altLang="en-US" sz="3800" dirty="0"/>
              <a:t>오차</a:t>
            </a:r>
            <a:r>
              <a:rPr lang="en-US" altLang="ko-KR" sz="3800" dirty="0"/>
              <a:t>, </a:t>
            </a:r>
            <a:r>
              <a:rPr lang="ko-KR" altLang="en-US" sz="3800" dirty="0"/>
              <a:t>정확도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757623-5707-1793-1A96-B478E0BB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3" y="1052736"/>
            <a:ext cx="8436097" cy="13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27903-1E7B-3FFE-D79E-BB4305D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/>
              <a:t>딥러닝 학습 속도</a:t>
            </a:r>
            <a:r>
              <a:rPr lang="en-US" altLang="ko-KR" sz="3800" dirty="0"/>
              <a:t>, </a:t>
            </a:r>
            <a:r>
              <a:rPr lang="ko-KR" altLang="en-US" sz="3800" dirty="0"/>
              <a:t>오차</a:t>
            </a:r>
            <a:r>
              <a:rPr lang="en-US" altLang="ko-KR" sz="3800" dirty="0"/>
              <a:t>, </a:t>
            </a:r>
            <a:r>
              <a:rPr lang="ko-KR" altLang="en-US" sz="3800" dirty="0"/>
              <a:t>정확도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D5FF3-E315-D839-347E-FBDC545A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04" y="1124744"/>
            <a:ext cx="8402223" cy="1190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2D22DA-7C65-B5D0-D9AD-80809A19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21" y="2420888"/>
            <a:ext cx="5191850" cy="905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72E68C-8CE0-563E-9566-ED9738A23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93" y="3923254"/>
            <a:ext cx="819264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041294-836C-0432-F6B4-832D1DEB8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93" y="5445224"/>
            <a:ext cx="519185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9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27903-1E7B-3FFE-D79E-BB4305D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/>
              <a:t>딥러닝 학습 속도</a:t>
            </a:r>
            <a:r>
              <a:rPr lang="en-US" altLang="ko-KR" sz="3800" dirty="0"/>
              <a:t>, </a:t>
            </a:r>
            <a:r>
              <a:rPr lang="ko-KR" altLang="en-US" sz="3800" dirty="0"/>
              <a:t>오차</a:t>
            </a:r>
            <a:r>
              <a:rPr lang="en-US" altLang="ko-KR" sz="3800" dirty="0"/>
              <a:t>, </a:t>
            </a:r>
            <a:r>
              <a:rPr lang="ko-KR" altLang="en-US" sz="3800" dirty="0"/>
              <a:t>정확도 비교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54A91D3-B995-5A20-8D22-69F183A23D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4041"/>
              </p:ext>
            </p:extLst>
          </p:nvPr>
        </p:nvGraphicFramePr>
        <p:xfrm>
          <a:off x="755650" y="980727"/>
          <a:ext cx="3816350" cy="275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90275CB-DE6D-F7B3-3999-22F8456CD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707546"/>
              </p:ext>
            </p:extLst>
          </p:nvPr>
        </p:nvGraphicFramePr>
        <p:xfrm>
          <a:off x="4571999" y="1038578"/>
          <a:ext cx="4321175" cy="2668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AB1B0F2-C675-21AE-6A60-A2D6DCEC1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746188"/>
              </p:ext>
            </p:extLst>
          </p:nvPr>
        </p:nvGraphicFramePr>
        <p:xfrm>
          <a:off x="755650" y="3706747"/>
          <a:ext cx="3816348" cy="275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42A5C9D-0889-B7CC-B351-537ADF128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823723"/>
              </p:ext>
            </p:extLst>
          </p:nvPr>
        </p:nvGraphicFramePr>
        <p:xfrm>
          <a:off x="4788024" y="3706747"/>
          <a:ext cx="4105150" cy="275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1645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202B7-F4FB-004F-05EB-816DCA0A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AB5AE-A380-6C19-67B6-D2261872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소스코드의 길이나 가독성으로는 </a:t>
            </a:r>
            <a:r>
              <a:rPr lang="en-US" altLang="ko-KR" dirty="0" err="1"/>
              <a:t>Tensorflow</a:t>
            </a:r>
            <a:r>
              <a:rPr lang="ko-KR" altLang="en-US" dirty="0"/>
              <a:t>가 압도적으로 좋은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ko-KR" altLang="en-US" dirty="0"/>
              <a:t>에서는 어려운 측정 수단</a:t>
            </a:r>
            <a:r>
              <a:rPr lang="en-US" altLang="ko-KR" dirty="0"/>
              <a:t>(Metrics)</a:t>
            </a:r>
            <a:r>
              <a:rPr lang="ko-KR" altLang="en-US" dirty="0"/>
              <a:t>의 변경이 </a:t>
            </a:r>
            <a:r>
              <a:rPr lang="en-US" altLang="ko-KR" dirty="0" err="1"/>
              <a:t>Pytorch</a:t>
            </a:r>
            <a:r>
              <a:rPr lang="ko-KR" altLang="en-US" dirty="0"/>
              <a:t>에서는 </a:t>
            </a:r>
            <a:r>
              <a:rPr lang="en-US" altLang="ko-KR" dirty="0"/>
              <a:t>Python</a:t>
            </a:r>
            <a:r>
              <a:rPr lang="ko-KR" altLang="en-US" dirty="0"/>
              <a:t>레벨에서</a:t>
            </a:r>
            <a:br>
              <a:rPr lang="en-US" altLang="ko-KR" dirty="0"/>
            </a:br>
            <a:r>
              <a:rPr lang="ko-KR" altLang="en-US" dirty="0" err="1"/>
              <a:t>변경가능하다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early stopping </a:t>
            </a:r>
            <a:r>
              <a:rPr lang="ko-KR" altLang="en-US" dirty="0"/>
              <a:t>등등 다양한 최적화 또한 구현이 쉬울 것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14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667AD-0569-7DBC-797A-63D6B6EA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4FD675-C7B8-DD63-3DE3-D1F2277F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54" y="1052736"/>
            <a:ext cx="7640116" cy="3258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63DE3F-5CFE-526F-F619-5E9F6FCB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3" y="4513539"/>
            <a:ext cx="773538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7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40ADB-A3E1-2F8A-8A88-6C6220BC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및 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1090F-BB36-D57C-FF12-5F71442E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52513"/>
            <a:ext cx="8676457" cy="5472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IP: 220.69.209.124</a:t>
            </a:r>
          </a:p>
          <a:p>
            <a:pPr marL="0" indent="0">
              <a:buNone/>
            </a:pPr>
            <a:r>
              <a:rPr lang="en-US" altLang="ko-KR" sz="2400" dirty="0"/>
              <a:t> CPU: AMD Ryzen</a:t>
            </a:r>
            <a:r>
              <a:rPr lang="ko-KR" altLang="en-US" sz="2400" dirty="0"/>
              <a:t> </a:t>
            </a:r>
            <a:r>
              <a:rPr lang="en-US" altLang="ko-KR" sz="2400" dirty="0"/>
              <a:t>9 3950x 16-Core Processor </a:t>
            </a:r>
            <a:r>
              <a:rPr lang="ko-KR" altLang="en-US" sz="2400" dirty="0"/>
              <a:t>* 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Python: Python 3.6.9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: 2.6.2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Pytorch</a:t>
            </a:r>
            <a:r>
              <a:rPr lang="en-US" altLang="ko-KR" sz="2400" dirty="0"/>
              <a:t>: 1.10.2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레퍼런스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프로그래밍 기초</a:t>
            </a:r>
            <a:r>
              <a:rPr lang="en-US" altLang="ko-KR" sz="2400" dirty="0"/>
              <a:t>2: 22-9-Prog2-ML1, 22-9-Prog2-ML2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>
                <a:hlinkClick r:id="rId2"/>
              </a:rPr>
              <a:t>https://www.kaggle.com/datasets/oddrationale/mnist-in-csv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7226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752CD-E333-3738-3F90-7797BA82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5E7A9-7D6E-44CF-05DC-C02719FE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ko-KR" altLang="en-US" dirty="0"/>
              <a:t>의 학습 속도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Keras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ko-KR" altLang="en-US" dirty="0"/>
              <a:t>의 소스 코드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69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201A-563B-0953-F43F-98F839C5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3BAEB-18FA-2BA9-C498-CB38173E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 err="1"/>
              <a:t>입력층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입력크기</a:t>
            </a:r>
            <a:r>
              <a:rPr lang="en-US" altLang="ko-KR" dirty="0"/>
              <a:t>: 784 (28 </a:t>
            </a:r>
            <a:r>
              <a:rPr lang="ko-KR" altLang="en-US" dirty="0"/>
              <a:t>* </a:t>
            </a:r>
            <a:r>
              <a:rPr lang="en-US" altLang="ko-KR" dirty="0"/>
              <a:t>28 </a:t>
            </a:r>
            <a:r>
              <a:rPr lang="ko-KR" altLang="en-US" dirty="0"/>
              <a:t>의 이미지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노드</a:t>
            </a:r>
            <a:r>
              <a:rPr lang="en-US" altLang="ko-KR" dirty="0"/>
              <a:t>: 128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활성화 함수 </a:t>
            </a:r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출력층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노드</a:t>
            </a:r>
            <a:r>
              <a:rPr lang="en-US" altLang="ko-KR" dirty="0"/>
              <a:t>: 10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활성화 함수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옵션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오차함수</a:t>
            </a:r>
            <a:r>
              <a:rPr lang="en-US" altLang="ko-KR" dirty="0"/>
              <a:t>: </a:t>
            </a:r>
            <a:r>
              <a:rPr lang="en-US" altLang="ko-KR" dirty="0" err="1"/>
              <a:t>CrossEntropy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최적화 함수</a:t>
            </a:r>
            <a:r>
              <a:rPr lang="en-US" altLang="ko-KR" dirty="0"/>
              <a:t>: Adam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학습률</a:t>
            </a:r>
            <a:r>
              <a:rPr lang="en-US" altLang="ko-KR" dirty="0"/>
              <a:t>: 0.01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반복횟수</a:t>
            </a:r>
            <a:r>
              <a:rPr lang="en-US" altLang="ko-KR" dirty="0"/>
              <a:t>(epoch): 20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미니배치 크기</a:t>
            </a:r>
            <a:r>
              <a:rPr lang="en-US" altLang="ko-KR" dirty="0"/>
              <a:t>: 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7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B33EB-A639-DBAD-1C1C-22A7FA71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 불러오기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DB1CB62-AEC2-BA7A-3402-7DF75BB3C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06" y="980728"/>
            <a:ext cx="6401584" cy="232656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2A0C28-929E-9A22-B3F5-4C78DCAF4A57}"/>
              </a:ext>
            </a:extLst>
          </p:cNvPr>
          <p:cNvSpPr txBox="1"/>
          <p:nvPr/>
        </p:nvSpPr>
        <p:spPr>
          <a:xfrm>
            <a:off x="879964" y="3550707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픽셀데이터</a:t>
            </a:r>
            <a:r>
              <a:rPr lang="en-US" altLang="ko-KR" dirty="0"/>
              <a:t>(784)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라벨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72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FB33A-85BD-5197-BF72-1650EF6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EC304-158C-6DAF-68BC-785C8A8F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최소</a:t>
            </a:r>
            <a:r>
              <a:rPr lang="en-US" altLang="ko-KR" dirty="0"/>
              <a:t>-</a:t>
            </a:r>
            <a:r>
              <a:rPr lang="ko-KR" altLang="en-US" dirty="0"/>
              <a:t>최대 정규화 </a:t>
            </a:r>
            <a:r>
              <a:rPr lang="en-US" altLang="ko-KR" dirty="0"/>
              <a:t>(Min-Max Normalization)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664423-DBF3-F56F-8F6D-2370B79B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00" y="1556792"/>
            <a:ext cx="7394608" cy="328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891C-2F8A-1D68-9FC8-1757A0D9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모델 객체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519672-C255-CBDE-E30D-60804132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693606"/>
            <a:ext cx="6466189" cy="245596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3BFE5A-4C0A-54C2-E812-AD2D208E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012037"/>
            <a:ext cx="6023715" cy="7078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995825-23B1-00DE-AC05-763D166B59F0}"/>
              </a:ext>
            </a:extLst>
          </p:cNvPr>
          <p:cNvSpPr/>
          <p:nvPr/>
        </p:nvSpPr>
        <p:spPr>
          <a:xfrm>
            <a:off x="1547665" y="1220886"/>
            <a:ext cx="6466188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Pytorch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2169CD-7FC4-FA99-C9CF-325F58748C50}"/>
              </a:ext>
            </a:extLst>
          </p:cNvPr>
          <p:cNvSpPr/>
          <p:nvPr/>
        </p:nvSpPr>
        <p:spPr>
          <a:xfrm>
            <a:off x="1763688" y="4514806"/>
            <a:ext cx="6023715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Tensorflow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9942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B6E8A-748B-ED08-DD1A-86D99D66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모델 옵션 지정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AB9CA6-B75E-600C-C30E-8C11A6392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620" y="2111396"/>
            <a:ext cx="6437762" cy="7078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565A67-FE5D-BEC9-41BB-EDD19909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657812"/>
            <a:ext cx="8578525" cy="2419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6572-45DE-6C40-1BC8-38E660F4FA72}"/>
              </a:ext>
            </a:extLst>
          </p:cNvPr>
          <p:cNvSpPr/>
          <p:nvPr/>
        </p:nvSpPr>
        <p:spPr>
          <a:xfrm>
            <a:off x="1369620" y="1649731"/>
            <a:ext cx="6437762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Pytorch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415789-7D48-C7EC-A772-8203678E70EF}"/>
              </a:ext>
            </a:extLst>
          </p:cNvPr>
          <p:cNvSpPr/>
          <p:nvPr/>
        </p:nvSpPr>
        <p:spPr>
          <a:xfrm>
            <a:off x="467544" y="4196147"/>
            <a:ext cx="8578525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Tensorflow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434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3102F-1A53-5A95-D8E2-3C136B22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미니배치 데이터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96829-E438-42FC-0558-6F7F63280D3E}"/>
              </a:ext>
            </a:extLst>
          </p:cNvPr>
          <p:cNvSpPr/>
          <p:nvPr/>
        </p:nvSpPr>
        <p:spPr>
          <a:xfrm>
            <a:off x="1043607" y="1134955"/>
            <a:ext cx="7063943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Pytorch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3E52C3-7C8F-BF9F-59E7-E233B70C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49" y="1614901"/>
            <a:ext cx="7071102" cy="200590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B1F292-0183-7B7D-BFC3-D81F966B322C}"/>
              </a:ext>
            </a:extLst>
          </p:cNvPr>
          <p:cNvSpPr/>
          <p:nvPr/>
        </p:nvSpPr>
        <p:spPr>
          <a:xfrm>
            <a:off x="1043608" y="4191884"/>
            <a:ext cx="7430537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Tensorflow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93685-1630-B615-7083-CE2572549DF3}"/>
              </a:ext>
            </a:extLst>
          </p:cNvPr>
          <p:cNvSpPr txBox="1"/>
          <p:nvPr/>
        </p:nvSpPr>
        <p:spPr>
          <a:xfrm>
            <a:off x="2204330" y="4658898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 과정에서 자동으로 </a:t>
            </a:r>
            <a:r>
              <a:rPr lang="ko-KR" altLang="en-US" dirty="0" err="1"/>
              <a:t>나누어준다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16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31C4F-F4B2-A92B-6847-F8D20DAC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모델 학습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9A4256-6ABB-348F-D712-8E3BB8456007}"/>
              </a:ext>
            </a:extLst>
          </p:cNvPr>
          <p:cNvSpPr/>
          <p:nvPr/>
        </p:nvSpPr>
        <p:spPr>
          <a:xfrm>
            <a:off x="2299968" y="1153236"/>
            <a:ext cx="4544059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Pytorch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5CC215-8DC6-38FB-7965-5E62D801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7" y="1635696"/>
            <a:ext cx="4544059" cy="34104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D69DDB-25E0-2BB0-744F-98CD7885C806}"/>
              </a:ext>
            </a:extLst>
          </p:cNvPr>
          <p:cNvSpPr/>
          <p:nvPr/>
        </p:nvSpPr>
        <p:spPr>
          <a:xfrm>
            <a:off x="1248268" y="5188851"/>
            <a:ext cx="7152286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Tensorflow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89EEC6-4C41-76D3-8652-1E959E5C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68" y="5704764"/>
            <a:ext cx="7152285" cy="2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239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11154</TotalTime>
  <Words>334</Words>
  <Application>Microsoft Office PowerPoint</Application>
  <PresentationFormat>화면 슬라이드 쇼(4:3)</PresentationFormat>
  <Paragraphs>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Keras와 Pytorch 라이브러리의 딥러닝 모델 비교</vt:lpstr>
      <vt:lpstr>목표</vt:lpstr>
      <vt:lpstr>모델 구조</vt:lpstr>
      <vt:lpstr>학습 데이터 불러오기</vt:lpstr>
      <vt:lpstr>데이터 전처리</vt:lpstr>
      <vt:lpstr>딥러닝 모델 객체 생성</vt:lpstr>
      <vt:lpstr>딥러닝 모델 옵션 지정</vt:lpstr>
      <vt:lpstr>Pytorch 미니배치 데이터 생성</vt:lpstr>
      <vt:lpstr>딥러닝 모델 학습</vt:lpstr>
      <vt:lpstr>딥러닝 학습 속도, 오차, 정확도 비교</vt:lpstr>
      <vt:lpstr>딥러닝 학습 속도, 오차, 정확도 비교</vt:lpstr>
      <vt:lpstr>딥러닝 학습 속도, 오차, 정확도 비교</vt:lpstr>
      <vt:lpstr>딥러닝 학습 속도, 오차, 정확도 비교</vt:lpstr>
      <vt:lpstr>딥러닝 학습 속도, 오차, 정확도 비교</vt:lpstr>
      <vt:lpstr>결론</vt:lpstr>
      <vt:lpstr>추가</vt:lpstr>
      <vt:lpstr>개발환경 및 레퍼런스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 인규</cp:lastModifiedBy>
  <cp:revision>722</cp:revision>
  <cp:lastPrinted>2016-11-01T07:29:09Z</cp:lastPrinted>
  <dcterms:created xsi:type="dcterms:W3CDTF">2013-09-09T21:16:08Z</dcterms:created>
  <dcterms:modified xsi:type="dcterms:W3CDTF">2022-11-23T03:41:41Z</dcterms:modified>
</cp:coreProperties>
</file>