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NLP – </a:t>
            </a:r>
            <a:r>
              <a:rPr lang="ko-KR" altLang="en-US" dirty="0"/>
              <a:t>시소러스</a:t>
            </a:r>
            <a:r>
              <a:rPr lang="en-US" altLang="ko-KR" dirty="0"/>
              <a:t>(</a:t>
            </a:r>
            <a:r>
              <a:rPr lang="ko-KR" altLang="en-US" dirty="0"/>
              <a:t>통계기반기법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22.10.06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6BAB-E36C-BC6D-4FC8-3AEEA5F1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기법의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A5D24-1514-B4E2-887A-7C6D4742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문장이 많아지면 </a:t>
            </a:r>
            <a:r>
              <a:rPr lang="ko-KR" altLang="en-US" dirty="0" err="1"/>
              <a:t>연산량이</a:t>
            </a:r>
            <a:r>
              <a:rPr lang="ko-KR" altLang="en-US" dirty="0"/>
              <a:t> 매우 많아진다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단어의 개수가 </a:t>
            </a:r>
            <a:r>
              <a:rPr lang="en-US" altLang="ko-KR" dirty="0"/>
              <a:t>10</a:t>
            </a:r>
            <a:r>
              <a:rPr lang="ko-KR" altLang="en-US" dirty="0"/>
              <a:t>개 늘면 </a:t>
            </a:r>
            <a:r>
              <a:rPr lang="ko-KR" altLang="en-US" dirty="0" err="1"/>
              <a:t>연산량도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배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문장의 노이즈에 약하다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잘못된 문장이 다른 유사도 계산시에 영향을</a:t>
            </a:r>
            <a:br>
              <a:rPr lang="en-US" altLang="ko-KR" dirty="0"/>
            </a:br>
            <a:r>
              <a:rPr lang="ko-KR" altLang="en-US" dirty="0"/>
              <a:t>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8D0A6-35C9-F0BC-14FB-E5F1EE6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48D6-C8BC-34DF-4F6E-E7251D1A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1052513"/>
            <a:ext cx="4320158" cy="52720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밑바닥부터 시작하는 </a:t>
            </a:r>
            <a:br>
              <a:rPr lang="en-US" altLang="ko-KR" dirty="0"/>
            </a:br>
            <a:r>
              <a:rPr lang="ko-KR" altLang="en-US" dirty="0"/>
              <a:t>딥러닝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자연어 처리</a:t>
            </a:r>
            <a:r>
              <a:rPr lang="en-US" altLang="ko-KR" dirty="0"/>
              <a:t>(NLP)</a:t>
            </a:r>
          </a:p>
          <a:p>
            <a:pPr>
              <a:buFontTx/>
              <a:buChar char="-"/>
            </a:pPr>
            <a:r>
              <a:rPr lang="ko-KR" altLang="en-US" dirty="0"/>
              <a:t>순환신경망</a:t>
            </a:r>
            <a:r>
              <a:rPr lang="en-US" altLang="ko-KR" dirty="0"/>
              <a:t>(RNN)</a:t>
            </a:r>
          </a:p>
          <a:p>
            <a:pPr>
              <a:buFontTx/>
              <a:buChar char="-"/>
            </a:pPr>
            <a:r>
              <a:rPr lang="en-US" altLang="ko-KR" dirty="0"/>
              <a:t>LSTM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028" name="Picture 4" descr="밑바닥부터 시작하는 딥러닝 2 - YES24">
            <a:extLst>
              <a:ext uri="{FF2B5EF4-FFF2-40B4-BE49-F238E27FC236}">
                <a16:creationId xmlns:a16="http://schemas.microsoft.com/office/drawing/2014/main" id="{042D073B-E2B8-1283-0B8D-05D619F4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56929"/>
            <a:ext cx="3528392" cy="45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4A498-627F-5FF6-401E-3227E25E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04E32-0324-EE10-59D3-22B6FC21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Natual</a:t>
            </a:r>
            <a:r>
              <a:rPr lang="en-US" altLang="ko-KR" dirty="0"/>
              <a:t> Language Processing</a:t>
            </a:r>
          </a:p>
          <a:p>
            <a:endParaRPr lang="en-US" altLang="ko-KR" dirty="0"/>
          </a:p>
          <a:p>
            <a:r>
              <a:rPr lang="ko-KR" altLang="en-US" dirty="0"/>
              <a:t>우리말</a:t>
            </a:r>
            <a:r>
              <a:rPr lang="en-US" altLang="ko-KR" dirty="0"/>
              <a:t>(</a:t>
            </a:r>
            <a:r>
              <a:rPr lang="ko-KR" altLang="en-US" dirty="0"/>
              <a:t>자연어</a:t>
            </a:r>
            <a:r>
              <a:rPr lang="en-US" altLang="ko-KR" dirty="0"/>
              <a:t>)</a:t>
            </a:r>
            <a:r>
              <a:rPr lang="ko-KR" altLang="en-US" dirty="0"/>
              <a:t>을 컴퓨터에게 이해시키기 위한 기술</a:t>
            </a:r>
          </a:p>
        </p:txBody>
      </p:sp>
    </p:spTree>
    <p:extLst>
      <p:ext uri="{BB962C8B-B14F-4D97-AF65-F5344CB8AC3E}">
        <p14:creationId xmlns:p14="http://schemas.microsoft.com/office/powerpoint/2010/main" val="7070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3BD1C-3ADE-D593-4370-F3EED2E1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시소러스 </a:t>
            </a:r>
            <a:r>
              <a:rPr lang="en-US" altLang="ko-KR" dirty="0"/>
              <a:t>Thesaurus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3635-11BD-B6B5-9DA6-4F2CCAAC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뜻 </a:t>
            </a:r>
            <a:r>
              <a:rPr lang="en-US" altLang="ko-KR" dirty="0"/>
              <a:t>: </a:t>
            </a:r>
            <a:r>
              <a:rPr lang="ko-KR" altLang="en-US" dirty="0"/>
              <a:t>유의어 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비슷한 단어들끼리 </a:t>
            </a:r>
            <a:r>
              <a:rPr lang="ko-KR" altLang="en-US" dirty="0" err="1"/>
              <a:t>묶어놓은</a:t>
            </a:r>
            <a:r>
              <a:rPr lang="ko-KR" altLang="en-US" dirty="0"/>
              <a:t> 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컴퓨터가 비슷한 단어를 구분할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  <a:r>
              <a:rPr lang="ko-KR" altLang="en-US" dirty="0"/>
              <a:t>연관 검색어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사람이 직접 분류해야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해결책으로 통계기반기법을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02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BF3E-5778-879D-0CA3-E53B746F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CE5E-B9A7-8BAE-B87F-1077F994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760863"/>
          </a:xfrm>
        </p:spPr>
        <p:txBody>
          <a:bodyPr>
            <a:normAutofit/>
          </a:bodyPr>
          <a:lstStyle/>
          <a:p>
            <a:r>
              <a:rPr lang="ko-KR" altLang="en-US" dirty="0"/>
              <a:t>분포 가설 </a:t>
            </a:r>
            <a:r>
              <a:rPr lang="en-US" altLang="ko-KR" dirty="0"/>
              <a:t>Distributional Hypothesis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단어의 의미는 주변 단어에 의해 형성된다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trike="sngStrike" dirty="0"/>
              <a:t>아는 단어 </a:t>
            </a:r>
            <a:r>
              <a:rPr lang="en-US" altLang="ko-KR" strike="sngStrike" dirty="0"/>
              <a:t>: beer(</a:t>
            </a:r>
            <a:r>
              <a:rPr lang="ko-KR" altLang="en-US" strike="sngStrike" dirty="0"/>
              <a:t>술</a:t>
            </a:r>
            <a:r>
              <a:rPr lang="en-US" altLang="ko-KR" strike="sngStrike" dirty="0"/>
              <a:t>), apple(</a:t>
            </a:r>
            <a:r>
              <a:rPr lang="ko-KR" altLang="en-US" strike="sngStrike" dirty="0"/>
              <a:t>사과</a:t>
            </a:r>
            <a:r>
              <a:rPr lang="en-US" altLang="ko-KR" strike="sngStrike" dirty="0"/>
              <a:t>)</a:t>
            </a:r>
          </a:p>
          <a:p>
            <a:pPr marL="0" indent="0">
              <a:buNone/>
            </a:pPr>
            <a:r>
              <a:rPr lang="ko-KR" altLang="en-US" strike="sngStrike" dirty="0"/>
              <a:t>모르는 단어 </a:t>
            </a:r>
            <a:r>
              <a:rPr lang="en-US" altLang="ko-KR" strike="sngStrike" dirty="0"/>
              <a:t>: wine(</a:t>
            </a:r>
            <a:r>
              <a:rPr lang="ko-KR" altLang="en-US" strike="sngStrike" dirty="0"/>
              <a:t>와인</a:t>
            </a:r>
            <a:r>
              <a:rPr lang="en-US" altLang="ko-KR" strike="sngStrike" dirty="0"/>
              <a:t>), banana(</a:t>
            </a:r>
            <a:r>
              <a:rPr lang="ko-KR" altLang="en-US" strike="sngStrike" dirty="0"/>
              <a:t>바나나</a:t>
            </a:r>
            <a:r>
              <a:rPr lang="en-US" altLang="ko-KR" strike="sngStrike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drink</a:t>
            </a:r>
            <a:r>
              <a:rPr lang="ko-KR" altLang="en-US" dirty="0"/>
              <a:t> </a:t>
            </a:r>
            <a:r>
              <a:rPr lang="en-US" altLang="ko-KR" dirty="0"/>
              <a:t>beer. </a:t>
            </a:r>
            <a:r>
              <a:rPr lang="ko-KR" altLang="en-US" dirty="0"/>
              <a:t>나는 술을 마신다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eat apple. </a:t>
            </a:r>
            <a:r>
              <a:rPr lang="ko-KR" altLang="en-US" dirty="0"/>
              <a:t>나는 사과를 먹는다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drink wine. </a:t>
            </a:r>
            <a:r>
              <a:rPr lang="ko-KR" altLang="en-US" dirty="0"/>
              <a:t>나는 와인을 마신다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 eat banana. </a:t>
            </a:r>
            <a:r>
              <a:rPr lang="ko-KR" altLang="en-US" dirty="0"/>
              <a:t>나는 바나나를 먹는다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마실 것</a:t>
            </a:r>
            <a:r>
              <a:rPr lang="en-US" altLang="ko-KR" dirty="0"/>
              <a:t>: beer, wine | </a:t>
            </a:r>
            <a:r>
              <a:rPr lang="ko-KR" altLang="en-US" dirty="0"/>
              <a:t>먹는 것</a:t>
            </a:r>
            <a:r>
              <a:rPr lang="en-US" altLang="ko-KR" dirty="0"/>
              <a:t>: eat, banana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6EDC37-F0A1-B3BF-F636-99854CD53289}"/>
              </a:ext>
            </a:extLst>
          </p:cNvPr>
          <p:cNvSpPr/>
          <p:nvPr/>
        </p:nvSpPr>
        <p:spPr>
          <a:xfrm>
            <a:off x="1115616" y="4149080"/>
            <a:ext cx="864096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416EF-6410-129C-553C-B256979FB813}"/>
              </a:ext>
            </a:extLst>
          </p:cNvPr>
          <p:cNvSpPr/>
          <p:nvPr/>
        </p:nvSpPr>
        <p:spPr>
          <a:xfrm>
            <a:off x="1115616" y="472514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E885F-38F1-3E63-F04F-4FCE6DD0FDB4}"/>
              </a:ext>
            </a:extLst>
          </p:cNvPr>
          <p:cNvSpPr/>
          <p:nvPr/>
        </p:nvSpPr>
        <p:spPr>
          <a:xfrm>
            <a:off x="1115616" y="5748536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C395F3-420C-361D-47AB-15299D9132D5}"/>
              </a:ext>
            </a:extLst>
          </p:cNvPr>
          <p:cNvSpPr/>
          <p:nvPr/>
        </p:nvSpPr>
        <p:spPr>
          <a:xfrm>
            <a:off x="1138437" y="5236840"/>
            <a:ext cx="864096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511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50405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단어마다 </a:t>
            </a:r>
            <a:r>
              <a:rPr lang="en-US" altLang="ko-KR" dirty="0"/>
              <a:t>split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1F0381-7C9E-D5AA-C02E-7D5AB8BB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8" t="5226" r="33772" b="72858"/>
          <a:stretch/>
        </p:blipFill>
        <p:spPr>
          <a:xfrm>
            <a:off x="827584" y="2556674"/>
            <a:ext cx="3189363" cy="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85E8-4139-9ADB-DB2F-E6E60964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08E62-5C61-D5EB-571E-10490A90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1" y="1988840"/>
            <a:ext cx="7991475" cy="1368152"/>
          </a:xfrm>
        </p:spPr>
        <p:txBody>
          <a:bodyPr>
            <a:normAutofit/>
          </a:bodyPr>
          <a:lstStyle/>
          <a:p>
            <a:r>
              <a:rPr lang="en-US" altLang="ko-KR" dirty="0"/>
              <a:t>2. window size </a:t>
            </a:r>
            <a:r>
              <a:rPr lang="ko-KR" altLang="en-US" dirty="0"/>
              <a:t>결정</a:t>
            </a:r>
            <a:r>
              <a:rPr lang="en-US" altLang="ko-KR" dirty="0"/>
              <a:t>, </a:t>
            </a:r>
            <a:r>
              <a:rPr lang="ko-KR" altLang="en-US" dirty="0"/>
              <a:t>동시 발생 행렬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5CD9-6AA3-6A86-9658-74A3353CB04F}"/>
              </a:ext>
            </a:extLst>
          </p:cNvPr>
          <p:cNvSpPr txBox="1"/>
          <p:nvPr/>
        </p:nvSpPr>
        <p:spPr>
          <a:xfrm>
            <a:off x="1526654" y="1052736"/>
            <a:ext cx="630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You say </a:t>
            </a:r>
            <a:r>
              <a:rPr lang="en-US" altLang="ko-KR" sz="3600" u="sng" dirty="0"/>
              <a:t>goodbye</a:t>
            </a:r>
            <a:r>
              <a:rPr lang="en-US" altLang="ko-KR" sz="3600" dirty="0"/>
              <a:t> and I say hello.</a:t>
            </a:r>
            <a:endParaRPr lang="ko-KR" altLang="en-US" sz="3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3D3064-ECAD-0073-CCDC-FB5C455B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94599"/>
              </p:ext>
            </p:extLst>
          </p:nvPr>
        </p:nvGraphicFramePr>
        <p:xfrm>
          <a:off x="900012" y="3501008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양의 </a:t>
                </a:r>
                <a:r>
                  <a:rPr lang="ko-KR" altLang="en-US" dirty="0" err="1"/>
                  <a:t>점별</a:t>
                </a:r>
                <a:r>
                  <a:rPr lang="ko-KR" altLang="en-US" dirty="0"/>
                  <a:t> 상호정보량 </a:t>
                </a:r>
                <a:r>
                  <a:rPr lang="en-US" altLang="ko-KR" dirty="0"/>
                  <a:t>PPMI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Positive Pointwise Mutual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𝑒𝑝𝑠</m:t>
                              </m:r>
                            </m:e>
                          </m:box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0 )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51B8A-C8D2-BE69-63B8-62F4789B1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71C174-F806-1D96-93DD-2C5E45103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9"/>
          <a:stretch/>
        </p:blipFill>
        <p:spPr>
          <a:xfrm>
            <a:off x="539552" y="3197079"/>
            <a:ext cx="4189876" cy="188810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E2BBCD2-DAF1-5554-0FDC-9A4DF9B5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06767"/>
              </p:ext>
            </p:extLst>
          </p:nvPr>
        </p:nvGraphicFramePr>
        <p:xfrm>
          <a:off x="4860031" y="3197079"/>
          <a:ext cx="4181920" cy="3405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4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52274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60012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you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say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600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goodbye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3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hello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258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5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C687-B959-FC34-7869-ECBA1F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기반 기법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1B8A-C8D2-BE69-63B8-62F4789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PPMI </a:t>
            </a:r>
            <a:r>
              <a:rPr lang="ko-KR" altLang="en-US" dirty="0"/>
              <a:t>계산 후 유사도 출력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0AD4C07-3070-1913-1DE3-CE8F87B7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46768"/>
              </p:ext>
            </p:extLst>
          </p:nvPr>
        </p:nvGraphicFramePr>
        <p:xfrm>
          <a:off x="900012" y="1916832"/>
          <a:ext cx="7848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0">
                  <a:extLst>
                    <a:ext uri="{9D8B030D-6E8A-4147-A177-3AD203B41FA5}">
                      <a16:colId xmlns:a16="http://schemas.microsoft.com/office/drawing/2014/main" val="311514123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918791942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2373608417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6464034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4199888854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30772613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810422488"/>
                    </a:ext>
                  </a:extLst>
                </a:gridCol>
                <a:gridCol w="981100">
                  <a:extLst>
                    <a:ext uri="{9D8B030D-6E8A-4147-A177-3AD203B41FA5}">
                      <a16:colId xmlns:a16="http://schemas.microsoft.com/office/drawing/2014/main" val="386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you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7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8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goodbye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hello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5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6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11101</TotalTime>
  <Words>469</Words>
  <Application>Microsoft Office PowerPoint</Application>
  <PresentationFormat>화면 슬라이드 쇼(4:3)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NLP – 시소러스(통계기반기법)</vt:lpstr>
      <vt:lpstr>레퍼런스</vt:lpstr>
      <vt:lpstr>자연어 처리 NLP</vt:lpstr>
      <vt:lpstr>시소러스 Thesaurus</vt:lpstr>
      <vt:lpstr>통계 기반 기법</vt:lpstr>
      <vt:lpstr>통계 기반 기법 과정</vt:lpstr>
      <vt:lpstr>통계 기반 기법 과정</vt:lpstr>
      <vt:lpstr>통계 기반 기법 과정</vt:lpstr>
      <vt:lpstr>통계 기반 기법 과정</vt:lpstr>
      <vt:lpstr>통계 기반 기법의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 인규</cp:lastModifiedBy>
  <cp:revision>739</cp:revision>
  <cp:lastPrinted>2016-11-01T07:29:09Z</cp:lastPrinted>
  <dcterms:created xsi:type="dcterms:W3CDTF">2013-09-09T21:16:08Z</dcterms:created>
  <dcterms:modified xsi:type="dcterms:W3CDTF">2022-10-06T08:25:19Z</dcterms:modified>
</cp:coreProperties>
</file>