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6" r:id="rId2"/>
    <p:sldId id="261" r:id="rId3"/>
    <p:sldId id="262" r:id="rId4"/>
    <p:sldId id="258" r:id="rId5"/>
    <p:sldId id="259" r:id="rId6"/>
    <p:sldId id="260" r:id="rId7"/>
    <p:sldId id="257" r:id="rId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세미나 주제 선정  및</a:t>
            </a:r>
            <a:br>
              <a:rPr lang="en-US" altLang="ko-KR" dirty="0"/>
            </a:br>
            <a:r>
              <a:rPr lang="ko-KR" altLang="en-US" dirty="0"/>
              <a:t>학과 클라우드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23.09.14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C04BD-6E5F-98F1-D387-5204702E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35A6C-B38B-02E7-8C75-9232F364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SNN</a:t>
            </a:r>
            <a:r>
              <a:rPr lang="ko-KR" altLang="en-US" dirty="0"/>
              <a:t>을 주제로 한 논문 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레퍼런스</a:t>
            </a:r>
            <a:r>
              <a:rPr lang="en-US" altLang="ko-KR" dirty="0"/>
              <a:t>: SNN | </a:t>
            </a:r>
            <a:r>
              <a:rPr lang="ko-KR" altLang="en-US" dirty="0"/>
              <a:t>연세대학교 </a:t>
            </a:r>
            <a:r>
              <a:rPr lang="en-US" altLang="ko-KR" dirty="0" err="1"/>
              <a:t>CogSci:IN</a:t>
            </a:r>
            <a:br>
              <a:rPr lang="en-US" altLang="ko-KR" dirty="0"/>
            </a:br>
            <a:r>
              <a:rPr lang="en-US" altLang="ko-KR" dirty="0"/>
              <a:t>1~5 </a:t>
            </a:r>
            <a:r>
              <a:rPr lang="ko-KR" altLang="en-US" dirty="0"/>
              <a:t>유튜브 동영상 참고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C5F44A-5D8C-AA29-FE19-01403CE8E3BB}"/>
              </a:ext>
            </a:extLst>
          </p:cNvPr>
          <p:cNvSpPr/>
          <p:nvPr/>
        </p:nvSpPr>
        <p:spPr>
          <a:xfrm>
            <a:off x="971984" y="3284984"/>
            <a:ext cx="7704856" cy="267765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Spiking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 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Neural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Network, Policy Gradient Method, Reinforcement Learning, Dendrite -&gt; Axon -&gt; Axon </a:t>
            </a:r>
            <a:r>
              <a:rPr lang="en-US" altLang="ko-KR" dirty="0" err="1">
                <a:solidFill>
                  <a:schemeClr val="bg1"/>
                </a:solidFill>
              </a:rPr>
              <a:t>eminal</a:t>
            </a:r>
            <a:endParaRPr lang="en-US" altLang="ko-KR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흥분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: Fire, 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억제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: lateral inhibition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</a:rPr>
              <a:t>Selectivity: </a:t>
            </a:r>
            <a:r>
              <a:rPr lang="ko-KR" altLang="en-US" dirty="0">
                <a:solidFill>
                  <a:schemeClr val="bg1"/>
                </a:solidFill>
              </a:rPr>
              <a:t>방향성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특정 자극에 반응하는 것</a:t>
            </a:r>
            <a:endParaRPr lang="en-US" altLang="ko-KR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</a:rPr>
              <a:t>Spike, Action Potential, </a:t>
            </a:r>
            <a:r>
              <a:rPr lang="ko-KR" altLang="en-US" dirty="0">
                <a:solidFill>
                  <a:schemeClr val="bg1"/>
                </a:solidFill>
              </a:rPr>
              <a:t>발생시 상승기와 하강기를 거침</a:t>
            </a:r>
            <a:endParaRPr lang="en-US" altLang="ko-KR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</a:rPr>
              <a:t>Positive, </a:t>
            </a:r>
            <a:r>
              <a:rPr lang="en-US" altLang="ko-KR" dirty="0" err="1">
                <a:solidFill>
                  <a:schemeClr val="bg1"/>
                </a:solidFill>
              </a:rPr>
              <a:t>Negetive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상태</a:t>
            </a:r>
            <a:r>
              <a:rPr lang="en-US" altLang="ko-KR" dirty="0">
                <a:solidFill>
                  <a:schemeClr val="bg1"/>
                </a:solidFill>
              </a:rPr>
              <a:t>. Absolute refractory periods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</a:rPr>
              <a:t>t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enfold = 10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배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, EPSP, IPSP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6216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2D42-B4F2-7513-EA33-A1BA93D3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915A6-0572-2C15-9B6D-D113F2F92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강화학습 과목을 수강하면서 추가 과제를 진행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Ex. </a:t>
            </a:r>
            <a:r>
              <a:rPr lang="ko-KR" altLang="en-US" dirty="0"/>
              <a:t>페이스북 예시 몬테카를로 적용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SNN</a:t>
            </a:r>
            <a:r>
              <a:rPr lang="ko-KR" altLang="en-US" dirty="0"/>
              <a:t> </a:t>
            </a:r>
            <a:r>
              <a:rPr lang="en-US" altLang="ko-KR" dirty="0"/>
              <a:t>SNN | </a:t>
            </a:r>
            <a:r>
              <a:rPr lang="ko-KR" altLang="en-US" dirty="0"/>
              <a:t>연세대학교 </a:t>
            </a:r>
            <a:r>
              <a:rPr lang="en-US" altLang="ko-KR" dirty="0" err="1"/>
              <a:t>CogSci:IN</a:t>
            </a:r>
            <a:r>
              <a:rPr lang="en-US" altLang="ko-KR" dirty="0"/>
              <a:t> </a:t>
            </a:r>
            <a:r>
              <a:rPr lang="ko-KR" altLang="en-US" dirty="0"/>
              <a:t>시청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과목 수강 및 과제 진행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가상의 </a:t>
            </a:r>
            <a:r>
              <a:rPr lang="en-US" altLang="ko-KR" dirty="0" err="1"/>
              <a:t>Environmnet</a:t>
            </a:r>
            <a:r>
              <a:rPr lang="ko-KR" altLang="en-US" dirty="0"/>
              <a:t>를 만들어서 알고리즘</a:t>
            </a:r>
            <a:br>
              <a:rPr lang="en-US" altLang="ko-KR" dirty="0"/>
            </a:br>
            <a:r>
              <a:rPr lang="ko-KR" altLang="en-US" dirty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113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79D3B-B548-4FB6-23CF-00077BDC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학과 클라우드 개발 진척도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C85E7-5E04-B093-5D04-E7A0B499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220.69.209.126:443 </a:t>
            </a:r>
            <a:r>
              <a:rPr lang="ko-KR" altLang="en-US" dirty="0"/>
              <a:t>에 오픈 되어 있으며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외부에서도 접속 가능한 상태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57EA3C-C9E2-C59A-694A-A73F0816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2" y="2060848"/>
            <a:ext cx="7452320" cy="36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8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EFACA-302F-EFB2-4D6A-AC881E8B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학과 클라우드 개발 당시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4D2CF-68D9-E7EA-3057-DE876C82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443 </a:t>
            </a:r>
            <a:r>
              <a:rPr lang="ko-KR" altLang="en-US" dirty="0"/>
              <a:t>포트는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명령어가 없으면</a:t>
            </a:r>
            <a:r>
              <a:rPr lang="en-US" altLang="ko-KR" dirty="0"/>
              <a:t>, </a:t>
            </a:r>
            <a:r>
              <a:rPr lang="en-US" altLang="ko-KR" dirty="0" err="1"/>
              <a:t>runserver</a:t>
            </a:r>
            <a:r>
              <a:rPr lang="ko-KR" altLang="en-US" dirty="0"/>
              <a:t>를 실행 시킬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443 </a:t>
            </a:r>
            <a:r>
              <a:rPr lang="ko-KR" altLang="en-US" dirty="0"/>
              <a:t>포트가 </a:t>
            </a:r>
            <a:r>
              <a:rPr lang="en-US" altLang="ko-KR" dirty="0"/>
              <a:t>https</a:t>
            </a:r>
            <a:r>
              <a:rPr lang="ko-KR" altLang="en-US" dirty="0"/>
              <a:t>의 기본 포트이기 때문으로 추정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highlight>
                  <a:srgbClr val="FFFF00"/>
                </a:highlight>
              </a:rPr>
              <a:t>sudo</a:t>
            </a:r>
            <a:r>
              <a:rPr lang="en-US" altLang="ko-KR" dirty="0"/>
              <a:t> python manage.py </a:t>
            </a:r>
            <a:r>
              <a:rPr lang="en-US" altLang="ko-KR" dirty="0" err="1"/>
              <a:t>runserver</a:t>
            </a:r>
            <a:r>
              <a:rPr lang="en-US" altLang="ko-KR" dirty="0"/>
              <a:t> </a:t>
            </a:r>
            <a:r>
              <a:rPr lang="ko-KR" altLang="en-US" dirty="0"/>
              <a:t>명령어 </a:t>
            </a:r>
            <a:r>
              <a:rPr lang="ko-KR" altLang="en-US" dirty="0" err="1"/>
              <a:t>수행시</a:t>
            </a:r>
            <a:r>
              <a:rPr lang="ko-KR" altLang="en-US" dirty="0"/>
              <a:t> </a:t>
            </a:r>
            <a:r>
              <a:rPr lang="en-US" altLang="ko-KR" dirty="0"/>
              <a:t>python path</a:t>
            </a:r>
            <a:r>
              <a:rPr lang="ko-KR" altLang="en-US" dirty="0"/>
              <a:t>를 알아오지 못하는 문제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명령어 사용시 기존의 환경 변수를 작성 했음에도 불구하고 꼬이는 경우가 있으며</a:t>
            </a:r>
            <a:r>
              <a:rPr lang="en-US" altLang="ko-KR" dirty="0"/>
              <a:t>, python </a:t>
            </a:r>
            <a:r>
              <a:rPr lang="ko-KR" altLang="en-US" dirty="0"/>
              <a:t>사용시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명령어를 쓰지 않도록 권고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>
                <a:highlight>
                  <a:srgbClr val="FFFF00"/>
                </a:highlight>
              </a:rPr>
              <a:t>home/</a:t>
            </a:r>
            <a:r>
              <a:rPr lang="en-US" altLang="ko-KR" dirty="0" err="1">
                <a:highlight>
                  <a:srgbClr val="FFFF00"/>
                </a:highlight>
              </a:rPr>
              <a:t>hadoop</a:t>
            </a:r>
            <a:r>
              <a:rPr lang="en-US" altLang="ko-KR" dirty="0">
                <a:highlight>
                  <a:srgbClr val="FFFF00"/>
                </a:highlight>
              </a:rPr>
              <a:t>/anaconda3/bin/python</a:t>
            </a:r>
            <a:r>
              <a:rPr lang="en-US" altLang="ko-KR" dirty="0"/>
              <a:t> manage.py </a:t>
            </a:r>
            <a:r>
              <a:rPr lang="en-US" altLang="ko-KR" dirty="0" err="1"/>
              <a:t>runserver</a:t>
            </a:r>
            <a:r>
              <a:rPr lang="en-US" altLang="ko-KR" dirty="0"/>
              <a:t> </a:t>
            </a:r>
            <a:r>
              <a:rPr lang="ko-KR" altLang="en-US" dirty="0"/>
              <a:t>명령어로 해결</a:t>
            </a:r>
          </a:p>
        </p:txBody>
      </p:sp>
    </p:spTree>
    <p:extLst>
      <p:ext uri="{BB962C8B-B14F-4D97-AF65-F5344CB8AC3E}">
        <p14:creationId xmlns:p14="http://schemas.microsoft.com/office/powerpoint/2010/main" val="411101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8CFC6-2D84-EB54-12E5-B53F1E64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학과 클라우드 현재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B91AD-AB50-CBF5-2656-982174D25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2016447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에서 제공하는 로그가 있지만</a:t>
            </a:r>
            <a:r>
              <a:rPr lang="en-US" altLang="ko-KR" dirty="0"/>
              <a:t>, </a:t>
            </a:r>
            <a:r>
              <a:rPr lang="ko-KR" altLang="en-US" dirty="0"/>
              <a:t>누가 </a:t>
            </a:r>
            <a:br>
              <a:rPr lang="en-US" altLang="ko-KR" dirty="0"/>
            </a:br>
            <a:r>
              <a:rPr lang="ko-KR" altLang="en-US" dirty="0"/>
              <a:t>작업했는지 없고</a:t>
            </a:r>
            <a:r>
              <a:rPr lang="en-US" altLang="ko-KR" dirty="0"/>
              <a:t>, </a:t>
            </a:r>
            <a:r>
              <a:rPr lang="ko-KR" altLang="en-US" dirty="0"/>
              <a:t>너무 많은 로그가 쌓이게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개선이 필요</a:t>
            </a:r>
            <a:r>
              <a:rPr lang="en-US" altLang="ko-KR" dirty="0"/>
              <a:t>(</a:t>
            </a:r>
            <a:r>
              <a:rPr lang="ko-KR" altLang="en-US" dirty="0"/>
              <a:t>새로운 로그 프로그램이 필요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B69677-8634-C34E-AA9B-C5A3969A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527134"/>
            <a:ext cx="8064500" cy="21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1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11129</TotalTime>
  <Words>245</Words>
  <Application>Microsoft Office PowerPoint</Application>
  <PresentationFormat>화면 슬라이드 쇼(4:3)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세미나 주제 선정  및 학과 클라우드</vt:lpstr>
      <vt:lpstr>논문 선정</vt:lpstr>
      <vt:lpstr>SNN</vt:lpstr>
      <vt:lpstr>학과 클라우드 개발 진척도</vt:lpstr>
      <vt:lpstr>학과 클라우드 개발 당시 문제점</vt:lpstr>
      <vt:lpstr>학과 클라우드 현재 문제점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689</cp:revision>
  <cp:lastPrinted>2016-11-01T07:29:09Z</cp:lastPrinted>
  <dcterms:created xsi:type="dcterms:W3CDTF">2013-09-09T21:16:08Z</dcterms:created>
  <dcterms:modified xsi:type="dcterms:W3CDTF">2023-09-14T10:59:51Z</dcterms:modified>
</cp:coreProperties>
</file>