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9"/>
  </p:notesMasterIdLst>
  <p:sldIdLst>
    <p:sldId id="257" r:id="rId5"/>
    <p:sldId id="256" r:id="rId6"/>
    <p:sldId id="259" r:id="rId7"/>
    <p:sldId id="258" r:id="rId8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2129"/>
    <a:srgbClr val="929392"/>
    <a:srgbClr val="2BA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84"/>
    <p:restoredTop sz="95155"/>
  </p:normalViewPr>
  <p:slideViewPr>
    <p:cSldViewPr snapToGrid="0" snapToObjects="1">
      <p:cViewPr varScale="1">
        <p:scale>
          <a:sx n="134" d="100"/>
          <a:sy n="134" d="100"/>
        </p:scale>
        <p:origin x="23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Ratcliff" userId="4fa0cd38-0a35-43e5-a2b8-93648c60e751" providerId="ADAL" clId="{EC904FBC-DDD5-804F-87CA-3290B1FB6F42}"/>
    <pc:docChg chg="modSld">
      <pc:chgData name="Lee Ratcliff" userId="4fa0cd38-0a35-43e5-a2b8-93648c60e751" providerId="ADAL" clId="{EC904FBC-DDD5-804F-87CA-3290B1FB6F42}" dt="2021-06-01T10:47:58.707" v="11" actId="20577"/>
      <pc:docMkLst>
        <pc:docMk/>
      </pc:docMkLst>
    </pc:docChg>
  </pc:docChgLst>
  <pc:docChgLst>
    <pc:chgData name="Lee Payne" userId="4fdd8a30-39bf-40c8-9d3b-7522c84a80c7" providerId="ADAL" clId="{310F113F-2874-E04F-B3F3-8E8006C65244}"/>
    <pc:docChg chg="custSel modSld">
      <pc:chgData name="Lee Payne" userId="4fdd8a30-39bf-40c8-9d3b-7522c84a80c7" providerId="ADAL" clId="{310F113F-2874-E04F-B3F3-8E8006C65244}" dt="2022-10-27T12:48:37.823" v="161" actId="2711"/>
      <pc:docMkLst>
        <pc:docMk/>
      </pc:docMkLst>
      <pc:sldChg chg="modSp mod">
        <pc:chgData name="Lee Payne" userId="4fdd8a30-39bf-40c8-9d3b-7522c84a80c7" providerId="ADAL" clId="{310F113F-2874-E04F-B3F3-8E8006C65244}" dt="2022-10-27T12:47:59.737" v="156" actId="2711"/>
        <pc:sldMkLst>
          <pc:docMk/>
          <pc:sldMk cId="734676355" sldId="256"/>
        </pc:sldMkLst>
      </pc:sldChg>
      <pc:sldChg chg="modSp mod">
        <pc:chgData name="Lee Payne" userId="4fdd8a30-39bf-40c8-9d3b-7522c84a80c7" providerId="ADAL" clId="{310F113F-2874-E04F-B3F3-8E8006C65244}" dt="2022-10-27T12:47:44.124" v="153" actId="2711"/>
        <pc:sldMkLst>
          <pc:docMk/>
          <pc:sldMk cId="1625298813" sldId="257"/>
        </pc:sldMkLst>
      </pc:sldChg>
      <pc:sldChg chg="addSp modSp mod">
        <pc:chgData name="Lee Payne" userId="4fdd8a30-39bf-40c8-9d3b-7522c84a80c7" providerId="ADAL" clId="{310F113F-2874-E04F-B3F3-8E8006C65244}" dt="2022-10-27T12:48:09.009" v="158" actId="2711"/>
        <pc:sldMkLst>
          <pc:docMk/>
          <pc:sldMk cId="1833947036" sldId="259"/>
        </pc:sldMkLst>
      </pc:sldChg>
      <pc:sldChg chg="delSp modSp mod">
        <pc:chgData name="Lee Payne" userId="4fdd8a30-39bf-40c8-9d3b-7522c84a80c7" providerId="ADAL" clId="{310F113F-2874-E04F-B3F3-8E8006C65244}" dt="2022-10-27T12:48:37.823" v="161" actId="2711"/>
        <pc:sldMkLst>
          <pc:docMk/>
          <pc:sldMk cId="1672000374" sldId="260"/>
        </pc:sldMkLst>
      </pc:sldChg>
      <pc:sldChg chg="modSp mod">
        <pc:chgData name="Lee Payne" userId="4fdd8a30-39bf-40c8-9d3b-7522c84a80c7" providerId="ADAL" clId="{310F113F-2874-E04F-B3F3-8E8006C65244}" dt="2022-10-27T12:47:37.225" v="152" actId="2711"/>
        <pc:sldMkLst>
          <pc:docMk/>
          <pc:sldMk cId="807783921" sldId="262"/>
        </pc:sldMkLst>
      </pc:sldChg>
    </pc:docChg>
  </pc:docChgLst>
  <pc:docChgLst>
    <pc:chgData name="Lee Payne" userId="4fdd8a30-39bf-40c8-9d3b-7522c84a80c7" providerId="ADAL" clId="{56AF0D93-5160-0C44-A08F-030B26455EDE}"/>
    <pc:docChg chg="custSel modSld">
      <pc:chgData name="Lee Payne" userId="4fdd8a30-39bf-40c8-9d3b-7522c84a80c7" providerId="ADAL" clId="{56AF0D93-5160-0C44-A08F-030B26455EDE}" dt="2019-06-10T09:20:26.089" v="3" actId="1076"/>
      <pc:docMkLst>
        <pc:docMk/>
      </pc:docMkLst>
      <pc:sldChg chg="delSp modSp">
        <pc:chgData name="Lee Payne" userId="4fdd8a30-39bf-40c8-9d3b-7522c84a80c7" providerId="ADAL" clId="{56AF0D93-5160-0C44-A08F-030B26455EDE}" dt="2019-06-10T09:20:26.089" v="3" actId="1076"/>
        <pc:sldMkLst>
          <pc:docMk/>
          <pc:sldMk cId="1833947036" sldId="259"/>
        </pc:sldMkLst>
      </pc:sldChg>
    </pc:docChg>
  </pc:docChgLst>
  <pc:docChgLst>
    <pc:chgData name="Daniel McCann" userId="8780d60a-597c-4b53-ba8a-7055ca85b189" providerId="ADAL" clId="{B6922C48-D298-3348-A237-7464672AABFB}"/>
    <pc:docChg chg="modSld">
      <pc:chgData name="Daniel McCann" userId="8780d60a-597c-4b53-ba8a-7055ca85b189" providerId="ADAL" clId="{B6922C48-D298-3348-A237-7464672AABFB}" dt="2023-02-21T14:19:51.247" v="154" actId="20577"/>
      <pc:docMkLst>
        <pc:docMk/>
      </pc:docMkLst>
      <pc:sldChg chg="modSp mod">
        <pc:chgData name="Daniel McCann" userId="8780d60a-597c-4b53-ba8a-7055ca85b189" providerId="ADAL" clId="{B6922C48-D298-3348-A237-7464672AABFB}" dt="2023-02-21T14:19:51.247" v="154" actId="20577"/>
        <pc:sldMkLst>
          <pc:docMk/>
          <pc:sldMk cId="734676355" sldId="256"/>
        </pc:sldMkLst>
      </pc:sldChg>
    </pc:docChg>
  </pc:docChgLst>
  <pc:docChgLst>
    <pc:chgData name="Lee Ratcliff" userId="4fa0cd38-0a35-43e5-a2b8-93648c60e751" providerId="ADAL" clId="{94D12820-630F-D94F-BD9D-076A54F69921}"/>
    <pc:docChg chg="modSld">
      <pc:chgData name="Lee Ratcliff" userId="4fa0cd38-0a35-43e5-a2b8-93648c60e751" providerId="ADAL" clId="{94D12820-630F-D94F-BD9D-076A54F69921}" dt="2023-01-20T10:45:35.777" v="16" actId="20577"/>
      <pc:docMkLst>
        <pc:docMk/>
      </pc:docMkLst>
    </pc:docChg>
  </pc:docChgLst>
  <pc:docChgLst>
    <pc:chgData name="Lee Ratcliff" userId="4fa0cd38-0a35-43e5-a2b8-93648c60e751" providerId="ADAL" clId="{0241F064-9DCD-1540-A82E-0E28E367A466}"/>
    <pc:docChg chg="modSld">
      <pc:chgData name="Lee Ratcliff" userId="4fa0cd38-0a35-43e5-a2b8-93648c60e751" providerId="ADAL" clId="{0241F064-9DCD-1540-A82E-0E28E367A466}" dt="2020-11-20T12:28:02.404" v="1" actId="20577"/>
      <pc:docMkLst>
        <pc:docMk/>
      </pc:docMkLst>
    </pc:docChg>
  </pc:docChgLst>
  <pc:docChgLst>
    <pc:chgData name="Lee Ratcliff" userId="4fa0cd38-0a35-43e5-a2b8-93648c60e751" providerId="ADAL" clId="{76071F06-33A3-9548-BEF7-17770351ED86}"/>
    <pc:docChg chg="custSel modSld">
      <pc:chgData name="Lee Ratcliff" userId="4fa0cd38-0a35-43e5-a2b8-93648c60e751" providerId="ADAL" clId="{76071F06-33A3-9548-BEF7-17770351ED86}" dt="2021-10-23T10:41:51.936" v="44" actId="20577"/>
      <pc:docMkLst>
        <pc:docMk/>
      </pc:docMkLst>
      <pc:sldChg chg="modSp mod">
        <pc:chgData name="Lee Ratcliff" userId="4fa0cd38-0a35-43e5-a2b8-93648c60e751" providerId="ADAL" clId="{76071F06-33A3-9548-BEF7-17770351ED86}" dt="2021-10-23T10:41:51.936" v="44" actId="20577"/>
        <pc:sldMkLst>
          <pc:docMk/>
          <pc:sldMk cId="734676355" sldId="256"/>
        </pc:sldMkLst>
      </pc:sldChg>
      <pc:sldChg chg="addSp delSp modSp mod">
        <pc:chgData name="Lee Ratcliff" userId="4fa0cd38-0a35-43e5-a2b8-93648c60e751" providerId="ADAL" clId="{76071F06-33A3-9548-BEF7-17770351ED86}" dt="2021-10-23T10:40:49.702" v="24" actId="478"/>
        <pc:sldMkLst>
          <pc:docMk/>
          <pc:sldMk cId="1833947036" sldId="259"/>
        </pc:sldMkLst>
      </pc:sldChg>
      <pc:sldChg chg="delSp modSp mod">
        <pc:chgData name="Lee Ratcliff" userId="4fa0cd38-0a35-43e5-a2b8-93648c60e751" providerId="ADAL" clId="{76071F06-33A3-9548-BEF7-17770351ED86}" dt="2021-10-23T10:40:55.496" v="27" actId="20577"/>
        <pc:sldMkLst>
          <pc:docMk/>
          <pc:sldMk cId="1672000374" sldId="260"/>
        </pc:sldMkLst>
      </pc:sldChg>
    </pc:docChg>
  </pc:docChgLst>
  <pc:docChgLst>
    <pc:chgData name="Lee Payne" userId="4fdd8a30-39bf-40c8-9d3b-7522c84a80c7" providerId="ADAL" clId="{2BB81CD1-8B96-8946-B6DE-DED97BF076A2}"/>
    <pc:docChg chg="custSel delSld modSld">
      <pc:chgData name="Lee Payne" userId="4fdd8a30-39bf-40c8-9d3b-7522c84a80c7" providerId="ADAL" clId="{2BB81CD1-8B96-8946-B6DE-DED97BF076A2}" dt="2024-04-16T13:39:38.362" v="50" actId="20577"/>
      <pc:docMkLst>
        <pc:docMk/>
      </pc:docMkLst>
      <pc:sldChg chg="modSp mod">
        <pc:chgData name="Lee Payne" userId="4fdd8a30-39bf-40c8-9d3b-7522c84a80c7" providerId="ADAL" clId="{2BB81CD1-8B96-8946-B6DE-DED97BF076A2}" dt="2024-04-16T13:39:38.362" v="50" actId="20577"/>
        <pc:sldMkLst>
          <pc:docMk/>
          <pc:sldMk cId="734676355" sldId="256"/>
        </pc:sldMkLst>
      </pc:sldChg>
      <pc:sldChg chg="addSp delSp modSp mod">
        <pc:chgData name="Lee Payne" userId="4fdd8a30-39bf-40c8-9d3b-7522c84a80c7" providerId="ADAL" clId="{2BB81CD1-8B96-8946-B6DE-DED97BF076A2}" dt="2024-04-16T13:37:03.172" v="45" actId="14100"/>
        <pc:sldMkLst>
          <pc:docMk/>
          <pc:sldMk cId="1833947036" sldId="259"/>
        </pc:sldMkLst>
      </pc:sldChg>
      <pc:sldChg chg="del">
        <pc:chgData name="Lee Payne" userId="4fdd8a30-39bf-40c8-9d3b-7522c84a80c7" providerId="ADAL" clId="{2BB81CD1-8B96-8946-B6DE-DED97BF076A2}" dt="2024-04-16T13:37:10.207" v="46" actId="2696"/>
        <pc:sldMkLst>
          <pc:docMk/>
          <pc:sldMk cId="1672000374" sldId="260"/>
        </pc:sldMkLst>
      </pc:sldChg>
    </pc:docChg>
  </pc:docChgLst>
  <pc:docChgLst>
    <pc:chgData name="Daniel McCann" userId="8780d60a-597c-4b53-ba8a-7055ca85b189" providerId="ADAL" clId="{7B714B08-8139-2B4D-9896-000902C9BEE5}"/>
    <pc:docChg chg="modSld">
      <pc:chgData name="Daniel McCann" userId="8780d60a-597c-4b53-ba8a-7055ca85b189" providerId="ADAL" clId="{7B714B08-8139-2B4D-9896-000902C9BEE5}" dt="2025-01-27T15:01:32.405" v="1" actId="20577"/>
      <pc:docMkLst>
        <pc:docMk/>
      </pc:docMkLst>
      <pc:sldChg chg="modSp mod">
        <pc:chgData name="Daniel McCann" userId="8780d60a-597c-4b53-ba8a-7055ca85b189" providerId="ADAL" clId="{7B714B08-8139-2B4D-9896-000902C9BEE5}" dt="2025-01-27T15:01:32.405" v="1" actId="20577"/>
        <pc:sldMkLst>
          <pc:docMk/>
          <pc:sldMk cId="734676355" sldId="256"/>
        </pc:sldMkLst>
        <pc:graphicFrameChg chg="modGraphic">
          <ac:chgData name="Daniel McCann" userId="8780d60a-597c-4b53-ba8a-7055ca85b189" providerId="ADAL" clId="{7B714B08-8139-2B4D-9896-000902C9BEE5}" dt="2025-01-27T15:01:32.405" v="1" actId="20577"/>
          <ac:graphicFrameMkLst>
            <pc:docMk/>
            <pc:sldMk cId="734676355" sldId="256"/>
            <ac:graphicFrameMk id="23" creationId="{00000000-0000-0000-0000-000000000000}"/>
          </ac:graphicFrameMkLst>
        </pc:graphicFrameChg>
      </pc:sldChg>
    </pc:docChg>
  </pc:docChgLst>
  <pc:docChgLst>
    <pc:chgData name="Lee Payne" userId="4fdd8a30-39bf-40c8-9d3b-7522c84a80c7" providerId="ADAL" clId="{90E65074-8703-B748-BB1B-905E68ACBCF4}"/>
    <pc:docChg chg="undo custSel addSld delSld modSld">
      <pc:chgData name="Lee Payne" userId="4fdd8a30-39bf-40c8-9d3b-7522c84a80c7" providerId="ADAL" clId="{90E65074-8703-B748-BB1B-905E68ACBCF4}" dt="2023-02-28T16:35:13.744" v="2" actId="20577"/>
      <pc:docMkLst>
        <pc:docMk/>
      </pc:docMkLst>
      <pc:sldChg chg="modSp mod">
        <pc:chgData name="Lee Payne" userId="4fdd8a30-39bf-40c8-9d3b-7522c84a80c7" providerId="ADAL" clId="{90E65074-8703-B748-BB1B-905E68ACBCF4}" dt="2023-02-28T16:35:13.744" v="2" actId="20577"/>
        <pc:sldMkLst>
          <pc:docMk/>
          <pc:sldMk cId="807783921" sldId="262"/>
        </pc:sldMkLst>
      </pc:sldChg>
      <pc:sldChg chg="new del">
        <pc:chgData name="Lee Payne" userId="4fdd8a30-39bf-40c8-9d3b-7522c84a80c7" providerId="ADAL" clId="{90E65074-8703-B748-BB1B-905E68ACBCF4}" dt="2023-02-28T16:29:09.303" v="1" actId="680"/>
        <pc:sldMkLst>
          <pc:docMk/>
          <pc:sldMk cId="2609102130" sldId="263"/>
        </pc:sldMkLst>
      </pc:sldChg>
    </pc:docChg>
  </pc:docChgLst>
  <pc:docChgLst>
    <pc:chgData name="Daniel McCann" userId="8780d60a-597c-4b53-ba8a-7055ca85b189" providerId="ADAL" clId="{BFE1871D-7EF2-BF42-93DA-B1028C1BE3E4}"/>
    <pc:docChg chg="modSld">
      <pc:chgData name="Daniel McCann" userId="8780d60a-597c-4b53-ba8a-7055ca85b189" providerId="ADAL" clId="{BFE1871D-7EF2-BF42-93DA-B1028C1BE3E4}" dt="2024-06-07T08:42:10.281" v="57" actId="20577"/>
      <pc:docMkLst>
        <pc:docMk/>
      </pc:docMkLst>
      <pc:sldChg chg="modSp mod">
        <pc:chgData name="Daniel McCann" userId="8780d60a-597c-4b53-ba8a-7055ca85b189" providerId="ADAL" clId="{BFE1871D-7EF2-BF42-93DA-B1028C1BE3E4}" dt="2024-06-07T08:42:10.281" v="57" actId="20577"/>
        <pc:sldMkLst>
          <pc:docMk/>
          <pc:sldMk cId="734676355" sldId="256"/>
        </pc:sldMkLst>
      </pc:sldChg>
    </pc:docChg>
  </pc:docChgLst>
  <pc:docChgLst>
    <pc:chgData name="Lee Payne" userId="4fdd8a30-39bf-40c8-9d3b-7522c84a80c7" providerId="ADAL" clId="{9C2D1848-0D61-E94E-AB44-BF1A177B8D7C}"/>
    <pc:docChg chg="custSel modSld">
      <pc:chgData name="Lee Payne" userId="4fdd8a30-39bf-40c8-9d3b-7522c84a80c7" providerId="ADAL" clId="{9C2D1848-0D61-E94E-AB44-BF1A177B8D7C}" dt="2022-07-05T11:42:08.004" v="17" actId="14100"/>
      <pc:docMkLst>
        <pc:docMk/>
      </pc:docMkLst>
      <pc:sldChg chg="addSp delSp modSp mod">
        <pc:chgData name="Lee Payne" userId="4fdd8a30-39bf-40c8-9d3b-7522c84a80c7" providerId="ADAL" clId="{9C2D1848-0D61-E94E-AB44-BF1A177B8D7C}" dt="2022-07-05T11:42:08.004" v="17" actId="14100"/>
        <pc:sldMkLst>
          <pc:docMk/>
          <pc:sldMk cId="1833947036" sldId="259"/>
        </pc:sldMkLst>
      </pc:sldChg>
    </pc:docChg>
  </pc:docChgLst>
  <pc:docChgLst>
    <pc:chgData name="Lee Ratcliff" userId="4fa0cd38-0a35-43e5-a2b8-93648c60e751" providerId="ADAL" clId="{629B7D62-B7DE-A741-9FA7-EE8F96E210A8}"/>
    <pc:docChg chg="modSld">
      <pc:chgData name="Lee Ratcliff" userId="4fa0cd38-0a35-43e5-a2b8-93648c60e751" providerId="ADAL" clId="{629B7D62-B7DE-A741-9FA7-EE8F96E210A8}" dt="2021-07-30T09:15:41.021" v="3" actId="20577"/>
      <pc:docMkLst>
        <pc:docMk/>
      </pc:docMkLst>
    </pc:docChg>
  </pc:docChgLst>
  <pc:docChgLst>
    <pc:chgData name="Daniel McCann" userId="8780d60a-597c-4b53-ba8a-7055ca85b189" providerId="ADAL" clId="{BEC9B315-D365-4D43-AA8C-846309F68274}"/>
    <pc:docChg chg="custSel modSld">
      <pc:chgData name="Daniel McCann" userId="8780d60a-597c-4b53-ba8a-7055ca85b189" providerId="ADAL" clId="{BEC9B315-D365-4D43-AA8C-846309F68274}" dt="2021-08-02T09:34:16.816" v="252" actId="20577"/>
      <pc:docMkLst>
        <pc:docMk/>
      </pc:docMkLst>
      <pc:sldChg chg="modSp mod">
        <pc:chgData name="Daniel McCann" userId="8780d60a-597c-4b53-ba8a-7055ca85b189" providerId="ADAL" clId="{BEC9B315-D365-4D43-AA8C-846309F68274}" dt="2021-08-02T09:34:16.816" v="252" actId="20577"/>
        <pc:sldMkLst>
          <pc:docMk/>
          <pc:sldMk cId="734676355" sldId="256"/>
        </pc:sldMkLst>
      </pc:sldChg>
      <pc:sldChg chg="addSp delSp modSp mod">
        <pc:chgData name="Daniel McCann" userId="8780d60a-597c-4b53-ba8a-7055ca85b189" providerId="ADAL" clId="{BEC9B315-D365-4D43-AA8C-846309F68274}" dt="2021-08-02T09:32:16.078" v="148" actId="478"/>
        <pc:sldMkLst>
          <pc:docMk/>
          <pc:sldMk cId="1833947036" sldId="259"/>
        </pc:sldMkLst>
      </pc:sldChg>
      <pc:sldChg chg="delSp">
        <pc:chgData name="Daniel McCann" userId="8780d60a-597c-4b53-ba8a-7055ca85b189" providerId="ADAL" clId="{BEC9B315-D365-4D43-AA8C-846309F68274}" dt="2019-05-10T11:09:37.248" v="44" actId="478"/>
        <pc:sldMkLst>
          <pc:docMk/>
          <pc:sldMk cId="1672000374" sldId="260"/>
        </pc:sldMkLst>
      </pc:sldChg>
      <pc:sldChg chg="modSp mod">
        <pc:chgData name="Daniel McCann" userId="8780d60a-597c-4b53-ba8a-7055ca85b189" providerId="ADAL" clId="{BEC9B315-D365-4D43-AA8C-846309F68274}" dt="2021-08-02T09:33:45.880" v="246" actId="20577"/>
        <pc:sldMkLst>
          <pc:docMk/>
          <pc:sldMk cId="807783921" sldId="262"/>
        </pc:sldMkLst>
      </pc:sldChg>
    </pc:docChg>
  </pc:docChgLst>
  <pc:docChgLst>
    <pc:chgData name="Lee Payne" userId="4fdd8a30-39bf-40c8-9d3b-7522c84a80c7" providerId="ADAL" clId="{1DBB51DD-A71E-6341-9EA8-FD1B59842EA3}"/>
    <pc:docChg chg="custSel delSld modSld">
      <pc:chgData name="Lee Payne" userId="4fdd8a30-39bf-40c8-9d3b-7522c84a80c7" providerId="ADAL" clId="{1DBB51DD-A71E-6341-9EA8-FD1B59842EA3}" dt="2023-04-25T08:53:19.306" v="10" actId="1076"/>
      <pc:docMkLst>
        <pc:docMk/>
      </pc:docMkLst>
      <pc:sldChg chg="modSp mod">
        <pc:chgData name="Lee Payne" userId="4fdd8a30-39bf-40c8-9d3b-7522c84a80c7" providerId="ADAL" clId="{1DBB51DD-A71E-6341-9EA8-FD1B59842EA3}" dt="2023-04-25T08:53:19.306" v="10" actId="1076"/>
        <pc:sldMkLst>
          <pc:docMk/>
          <pc:sldMk cId="1625298813" sldId="257"/>
        </pc:sldMkLst>
      </pc:sldChg>
      <pc:sldChg chg="delSp modSp mod">
        <pc:chgData name="Lee Payne" userId="4fdd8a30-39bf-40c8-9d3b-7522c84a80c7" providerId="ADAL" clId="{1DBB51DD-A71E-6341-9EA8-FD1B59842EA3}" dt="2023-04-25T08:53:00.647" v="7" actId="2711"/>
        <pc:sldMkLst>
          <pc:docMk/>
          <pc:sldMk cId="1833947036" sldId="259"/>
        </pc:sldMkLst>
      </pc:sldChg>
      <pc:sldChg chg="modSp mod">
        <pc:chgData name="Lee Payne" userId="4fdd8a30-39bf-40c8-9d3b-7522c84a80c7" providerId="ADAL" clId="{1DBB51DD-A71E-6341-9EA8-FD1B59842EA3}" dt="2023-04-25T08:53:13.104" v="9" actId="2711"/>
        <pc:sldMkLst>
          <pc:docMk/>
          <pc:sldMk cId="1672000374" sldId="260"/>
        </pc:sldMkLst>
      </pc:sldChg>
      <pc:sldChg chg="del">
        <pc:chgData name="Lee Payne" userId="4fdd8a30-39bf-40c8-9d3b-7522c84a80c7" providerId="ADAL" clId="{1DBB51DD-A71E-6341-9EA8-FD1B59842EA3}" dt="2023-04-25T08:46:57.220" v="0" actId="2696"/>
        <pc:sldMkLst>
          <pc:docMk/>
          <pc:sldMk cId="807783921" sldId="262"/>
        </pc:sldMkLst>
      </pc:sldChg>
    </pc:docChg>
  </pc:docChgLst>
  <pc:docChgLst>
    <pc:chgData name="Lee Payne" userId="4fdd8a30-39bf-40c8-9d3b-7522c84a80c7" providerId="ADAL" clId="{E7740016-FB98-0545-8200-085B196D4EC7}"/>
    <pc:docChg chg="custSel modSld">
      <pc:chgData name="Lee Payne" userId="4fdd8a30-39bf-40c8-9d3b-7522c84a80c7" providerId="ADAL" clId="{E7740016-FB98-0545-8200-085B196D4EC7}" dt="2021-11-22T13:02:07.172" v="96" actId="18331"/>
      <pc:docMkLst>
        <pc:docMk/>
      </pc:docMkLst>
      <pc:sldChg chg="modSp mod">
        <pc:chgData name="Lee Payne" userId="4fdd8a30-39bf-40c8-9d3b-7522c84a80c7" providerId="ADAL" clId="{E7740016-FB98-0545-8200-085B196D4EC7}" dt="2021-11-22T13:00:48.906" v="77" actId="20577"/>
        <pc:sldMkLst>
          <pc:docMk/>
          <pc:sldMk cId="734676355" sldId="256"/>
        </pc:sldMkLst>
      </pc:sldChg>
      <pc:sldChg chg="addSp modSp mod">
        <pc:chgData name="Lee Payne" userId="4fdd8a30-39bf-40c8-9d3b-7522c84a80c7" providerId="ADAL" clId="{E7740016-FB98-0545-8200-085B196D4EC7}" dt="2021-11-22T13:02:07.172" v="96" actId="18331"/>
        <pc:sldMkLst>
          <pc:docMk/>
          <pc:sldMk cId="1833947036" sldId="259"/>
        </pc:sldMkLst>
      </pc:sldChg>
    </pc:docChg>
  </pc:docChgLst>
  <pc:docChgLst>
    <pc:chgData name="Lee Ratcliff" userId="4fa0cd38-0a35-43e5-a2b8-93648c60e751" providerId="ADAL" clId="{130380DB-1323-2D42-A980-AD5CD71BD2B2}"/>
    <pc:docChg chg="modSld">
      <pc:chgData name="Lee Ratcliff" userId="4fa0cd38-0a35-43e5-a2b8-93648c60e751" providerId="ADAL" clId="{130380DB-1323-2D42-A980-AD5CD71BD2B2}" dt="2024-05-13T12:24:57.590" v="25"/>
      <pc:docMkLst>
        <pc:docMk/>
      </pc:docMkLst>
      <pc:sldChg chg="modSp">
        <pc:chgData name="Lee Ratcliff" userId="4fa0cd38-0a35-43e5-a2b8-93648c60e751" providerId="ADAL" clId="{130380DB-1323-2D42-A980-AD5CD71BD2B2}" dt="2024-05-13T12:24:57.590" v="25"/>
        <pc:sldMkLst>
          <pc:docMk/>
          <pc:sldMk cId="734676355" sldId="256"/>
        </pc:sldMkLst>
      </pc:sldChg>
      <pc:sldChg chg="addSp delSp modSp mod">
        <pc:chgData name="Lee Ratcliff" userId="4fa0cd38-0a35-43e5-a2b8-93648c60e751" providerId="ADAL" clId="{130380DB-1323-2D42-A980-AD5CD71BD2B2}" dt="2024-05-13T12:24:30.035" v="24"/>
        <pc:sldMkLst>
          <pc:docMk/>
          <pc:sldMk cId="1833947036" sldId="2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07ECA-1A06-CC43-A0CE-D5159B17CECE}" type="datetimeFigureOut">
              <a:rPr lang="en-US" smtClean="0"/>
              <a:t>1/27/25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5709B-F41E-8740-BC3A-BD7C6A1FB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52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5709B-F41E-8740-BC3A-BD7C6A1FB3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73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5709B-F41E-8740-BC3A-BD7C6A1FB3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71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5709B-F41E-8740-BC3A-BD7C6A1FB3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8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CF5AE-68B9-4949-9A63-1418D5774CB5}" type="datetime1">
              <a:rPr lang="en-GB" smtClean="0"/>
              <a:t>27/01/2025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18E8-A63B-5347-9016-456F7AC2E4F0}" type="datetime1">
              <a:rPr lang="en-GB" smtClean="0"/>
              <a:t>27/01/2025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60D13-A8E8-2844-A319-7F63B8CEA8EB}" type="datetime1">
              <a:rPr lang="en-GB" smtClean="0"/>
              <a:t>27/01/2025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8928-2DA3-4B40-9681-892CC1FE0139}" type="datetime1">
              <a:rPr lang="en-GB" smtClean="0"/>
              <a:t>27/01/2025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73D0-9A92-F04D-8AEB-37C9F689B20A}" type="datetime1">
              <a:rPr lang="en-GB" smtClean="0"/>
              <a:t>27/01/2025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B241-9088-DC4D-B1A4-48248B4A7F37}" type="datetime1">
              <a:rPr lang="en-GB" smtClean="0"/>
              <a:t>27/01/2025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8F0D-53EB-B445-9148-FBFFC1A39F8F}" type="datetime1">
              <a:rPr lang="en-GB" smtClean="0"/>
              <a:t>27/01/2025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D44D-9115-834E-88F6-CDA8E3C0622A}" type="datetime1">
              <a:rPr lang="en-GB" smtClean="0"/>
              <a:t>27/01/2025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E645-B2B4-E747-897A-2929509927A5}" type="datetime1">
              <a:rPr lang="en-GB" smtClean="0"/>
              <a:t>27/01/2025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FA3CF-5314-CA4D-99F4-6543AF3B53DE}" type="datetime1">
              <a:rPr lang="en-GB" smtClean="0"/>
              <a:t>27/01/2025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2576-C58D-E548-B518-BCBE499BE317}" type="datetime1">
              <a:rPr lang="en-GB" smtClean="0"/>
              <a:t>27/01/2025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3E9D8-BCA4-564F-9CC2-9E31CD6CD4D0}" type="datetime1">
              <a:rPr lang="en-GB" smtClean="0"/>
              <a:t>27/01/2025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11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1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7537" y="2540609"/>
            <a:ext cx="2536246" cy="17922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35901" y="3358247"/>
            <a:ext cx="1950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bg1"/>
                </a:solidFill>
                <a:latin typeface="Proxima Nova Rg" panose="02000506030000020004" pitchFamily="2" charset="0"/>
                <a:ea typeface="Avenir Black" charset="0"/>
                <a:cs typeface="Avenir Black" charset="0"/>
              </a:rPr>
              <a:t>Dale Richards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27496" y="3327592"/>
            <a:ext cx="2053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Proxima Nova Rg" panose="02000506030000020004" pitchFamily="2" charset="0"/>
                <a:ea typeface="Avenir Medium" charset="0"/>
                <a:cs typeface="Avenir Medium" charset="0"/>
              </a:rPr>
              <a:t>Competency Portfolio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6157156" y="3311369"/>
            <a:ext cx="0" cy="324000"/>
          </a:xfrm>
          <a:prstGeom prst="line">
            <a:avLst/>
          </a:prstGeom>
          <a:ln w="3175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49389" y="3663382"/>
            <a:ext cx="966862" cy="417415"/>
          </a:xfrm>
          <a:prstGeom prst="rect">
            <a:avLst/>
          </a:prstGeom>
        </p:spPr>
      </p:pic>
      <p:cxnSp>
        <p:nvCxnSpPr>
          <p:cNvPr id="29" name="Straight Connector 28"/>
          <p:cNvCxnSpPr/>
          <p:nvPr/>
        </p:nvCxnSpPr>
        <p:spPr>
          <a:xfrm>
            <a:off x="8365781" y="6579553"/>
            <a:ext cx="1188000" cy="0"/>
          </a:xfrm>
          <a:prstGeom prst="line">
            <a:avLst/>
          </a:prstGeom>
          <a:ln w="38100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295442" y="6335898"/>
            <a:ext cx="1316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Proxima Nova Rg" panose="02000506030000020004" pitchFamily="2" charset="0"/>
                <a:ea typeface="Avenir Heavy" charset="0"/>
                <a:cs typeface="Avenir Heavy" charset="0"/>
              </a:rPr>
              <a:t>www.infratec-uk.com</a:t>
            </a:r>
          </a:p>
        </p:txBody>
      </p:sp>
    </p:spTree>
    <p:extLst>
      <p:ext uri="{BB962C8B-B14F-4D97-AF65-F5344CB8AC3E}">
        <p14:creationId xmlns:p14="http://schemas.microsoft.com/office/powerpoint/2010/main" val="1625298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450800"/>
          </a:xfrm>
        </p:spPr>
        <p:txBody>
          <a:bodyPr anchor="t">
            <a:normAutofit/>
          </a:bodyPr>
          <a:lstStyle/>
          <a:p>
            <a:r>
              <a:rPr lang="en-US" sz="1600" b="1" dirty="0">
                <a:solidFill>
                  <a:srgbClr val="0E2129"/>
                </a:solidFill>
                <a:latin typeface="Proxima Nova Extrabold" panose="02000506030000020004" pitchFamily="2" charset="0"/>
                <a:ea typeface="Avenir Black" charset="0"/>
                <a:cs typeface="Avenir Black" charset="0"/>
              </a:rPr>
              <a:t>Competency Summary</a:t>
            </a:r>
          </a:p>
        </p:txBody>
      </p:sp>
      <p:graphicFrame>
        <p:nvGraphicFramePr>
          <p:cNvPr id="23" name="Content Placeholder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8695573"/>
              </p:ext>
            </p:extLst>
          </p:nvPr>
        </p:nvGraphicFramePr>
        <p:xfrm>
          <a:off x="683172" y="1181100"/>
          <a:ext cx="8541790" cy="4727331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43257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1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1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5259">
                <a:tc>
                  <a:txBody>
                    <a:bodyPr/>
                    <a:lstStyle/>
                    <a:p>
                      <a:r>
                        <a:rPr lang="en-US" sz="1100" b="1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Avenir Black" charset="0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 anchor="ctr">
                    <a:solidFill>
                      <a:srgbClr val="0E21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Avenir Black" charset="0"/>
                          <a:cs typeface="Arial" panose="020B0604020202020204" pitchFamily="34" charset="0"/>
                        </a:rPr>
                        <a:t>Accreditation Body</a:t>
                      </a:r>
                    </a:p>
                  </a:txBody>
                  <a:tcPr anchor="ctr">
                    <a:solidFill>
                      <a:srgbClr val="0E21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Avenir Black" charset="0"/>
                          <a:cs typeface="Arial" panose="020B0604020202020204" pitchFamily="34" charset="0"/>
                        </a:rPr>
                        <a:t>No.</a:t>
                      </a:r>
                    </a:p>
                  </a:txBody>
                  <a:tcPr anchor="ctr">
                    <a:solidFill>
                      <a:srgbClr val="0E21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Avenir Black" charset="0"/>
                          <a:cs typeface="Arial" panose="020B0604020202020204" pitchFamily="34" charset="0"/>
                        </a:rPr>
                        <a:t>Expiry</a:t>
                      </a:r>
                    </a:p>
                  </a:txBody>
                  <a:tcPr anchor="ctr">
                    <a:solidFill>
                      <a:srgbClr val="0E21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259">
                <a:tc>
                  <a:txBody>
                    <a:bodyPr/>
                    <a:lstStyle/>
                    <a:p>
                      <a:r>
                        <a:rPr lang="en-GB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Lorry Loader</a:t>
                      </a:r>
                      <a:r>
                        <a:rPr lang="en-GB" sz="1100" b="0" i="0" baseline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mr-IN" sz="1100" b="0" i="0" baseline="0" dirty="0">
                          <a:latin typeface="Arial" panose="020B0604020202020204" pitchFamily="34" charset="0"/>
                          <a:ea typeface="Avenir Medium" charset="0"/>
                          <a:cs typeface="Avenir Medium" charset="0"/>
                        </a:rPr>
                        <a:t>–</a:t>
                      </a:r>
                      <a:r>
                        <a:rPr lang="en-GB" sz="1100" b="0" i="0" baseline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 Capacity up to: Unlimited Categories: D1+E</a:t>
                      </a:r>
                      <a:endParaRPr lang="en-US" sz="1100" b="0" i="0" dirty="0">
                        <a:latin typeface="Arial" panose="020B0604020202020204" pitchFamily="34" charset="0"/>
                        <a:ea typeface="Avenir Medium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ALLMI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238601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02/07/2026</a:t>
                      </a:r>
                      <a:endParaRPr lang="en-US" sz="1100" b="0" i="0" dirty="0">
                        <a:latin typeface="Arial" panose="020B0604020202020204" pitchFamily="34" charset="0"/>
                        <a:ea typeface="Avenir Medium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259"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Slinger/Signaler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ALLMI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204697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06/06/2027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2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Emergency First aid at work (</a:t>
                      </a:r>
                      <a:r>
                        <a:rPr lang="en-US" sz="11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Lvl</a:t>
                      </a: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 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Qualsafe Awards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3024683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14/02/2026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5259"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Highways Electrical Registration Scheme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HEA</a:t>
                      </a:r>
                      <a:endParaRPr lang="en-US" sz="1100" b="0" i="0" dirty="0">
                        <a:latin typeface="Arial" panose="020B0604020202020204" pitchFamily="34" charset="0"/>
                        <a:ea typeface="Avenir Medium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H1174753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05/11/2027</a:t>
                      </a:r>
                      <a:endParaRPr lang="en-US" sz="1100" b="0" i="0" dirty="0">
                        <a:latin typeface="Arial" panose="020B0604020202020204" pitchFamily="34" charset="0"/>
                        <a:ea typeface="Avenir Medium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2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Confined space Safe Entry &amp; Self Rescue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IIRSM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CS-02 10059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12/02/2026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5259"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Working at Height Level 2 (RQF)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Qualsafe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3021031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15/02/2026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5259"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National Highways Safety Passport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National Highways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14-00013945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06/01/2026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5259"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Counterbalance Forklift Truck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A1 Forklift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TH5520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24/05/2029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681038" y="829993"/>
            <a:ext cx="8543925" cy="0"/>
          </a:xfrm>
          <a:prstGeom prst="line">
            <a:avLst/>
          </a:prstGeom>
          <a:ln w="22225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51377" y="6621756"/>
            <a:ext cx="1188000" cy="0"/>
          </a:xfrm>
          <a:prstGeom prst="line">
            <a:avLst/>
          </a:prstGeom>
          <a:ln w="38100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1038" y="6378101"/>
            <a:ext cx="1316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Proxima Nova Rg" panose="02000506030000020004" pitchFamily="2" charset="0"/>
                <a:ea typeface="Avenir Heavy" charset="0"/>
                <a:cs typeface="Avenir Heavy" charset="0"/>
              </a:rPr>
              <a:t>www.infratec-uk.com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6996113" y="6271944"/>
            <a:ext cx="2228850" cy="365125"/>
          </a:xfrm>
        </p:spPr>
        <p:txBody>
          <a:bodyPr/>
          <a:lstStyle/>
          <a:p>
            <a:fld id="{54A1C104-8B1A-E543-8532-B9058E1F681C}" type="slidenum">
              <a:rPr lang="en-US" sz="1800" b="1" smtClean="0">
                <a:solidFill>
                  <a:srgbClr val="0E2129"/>
                </a:solidFill>
                <a:latin typeface="Proxima Nova Rg" panose="02000506030000020004" pitchFamily="2" charset="0"/>
                <a:ea typeface="Avenir Black" charset="0"/>
                <a:cs typeface="Arial" panose="020B0604020202020204" pitchFamily="34" charset="0"/>
              </a:rPr>
              <a:t>2</a:t>
            </a:fld>
            <a:endParaRPr lang="en-US" sz="1800" b="1" dirty="0">
              <a:solidFill>
                <a:srgbClr val="0E2129"/>
              </a:solidFill>
              <a:latin typeface="Proxima Nova Rg" panose="02000506030000020004" pitchFamily="2" charset="0"/>
              <a:ea typeface="Avenir Black" charset="0"/>
              <a:cs typeface="Arial" panose="020B0604020202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820444" y="6623001"/>
            <a:ext cx="460791" cy="0"/>
          </a:xfrm>
          <a:prstGeom prst="line">
            <a:avLst/>
          </a:prstGeom>
          <a:ln w="38100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676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450800"/>
          </a:xfrm>
        </p:spPr>
        <p:txBody>
          <a:bodyPr anchor="t">
            <a:normAutofit/>
          </a:bodyPr>
          <a:lstStyle/>
          <a:p>
            <a:r>
              <a:rPr lang="en-US" sz="1600" b="1" dirty="0">
                <a:solidFill>
                  <a:srgbClr val="0E2129"/>
                </a:solidFill>
                <a:latin typeface="Proxima Nova Rg" panose="02000506030000020004" pitchFamily="2" charset="0"/>
                <a:ea typeface="Avenir Black" charset="0"/>
                <a:cs typeface="Avenir Black" charset="0"/>
              </a:rPr>
              <a:t>Competency Cards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81038" y="829993"/>
            <a:ext cx="8543925" cy="0"/>
          </a:xfrm>
          <a:prstGeom prst="line">
            <a:avLst/>
          </a:prstGeom>
          <a:ln w="22225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51377" y="6621756"/>
            <a:ext cx="1188000" cy="0"/>
          </a:xfrm>
          <a:prstGeom prst="line">
            <a:avLst/>
          </a:prstGeom>
          <a:ln w="38100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1038" y="6378101"/>
            <a:ext cx="1316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Proxima Nova Rg" panose="02000506030000020004" pitchFamily="2" charset="0"/>
                <a:ea typeface="Avenir Heavy" charset="0"/>
                <a:cs typeface="Avenir Heavy" charset="0"/>
              </a:rPr>
              <a:t>www.infratec-uk.com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6996113" y="6271944"/>
            <a:ext cx="2228850" cy="365125"/>
          </a:xfrm>
        </p:spPr>
        <p:txBody>
          <a:bodyPr/>
          <a:lstStyle/>
          <a:p>
            <a:fld id="{54A1C104-8B1A-E543-8532-B9058E1F681C}" type="slidenum">
              <a:rPr lang="en-US" sz="1800" b="1" smtClean="0">
                <a:solidFill>
                  <a:srgbClr val="0E2129"/>
                </a:solidFill>
                <a:latin typeface="Proxima Nova Rg" panose="02000506030000020004" pitchFamily="2" charset="0"/>
                <a:ea typeface="Avenir Black" charset="0"/>
                <a:cs typeface="Avenir Black" charset="0"/>
              </a:rPr>
              <a:t>3</a:t>
            </a:fld>
            <a:endParaRPr lang="en-US" sz="1800" b="1" dirty="0">
              <a:solidFill>
                <a:srgbClr val="0E2129"/>
              </a:solidFill>
              <a:latin typeface="Proxima Nova Rg" panose="02000506030000020004" pitchFamily="2" charset="0"/>
              <a:ea typeface="Avenir Black" charset="0"/>
              <a:cs typeface="Avenir Black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820444" y="6623001"/>
            <a:ext cx="460791" cy="0"/>
          </a:xfrm>
          <a:prstGeom prst="line">
            <a:avLst/>
          </a:prstGeom>
          <a:ln w="38100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37310" y="3528645"/>
            <a:ext cx="8543925" cy="0"/>
          </a:xfrm>
          <a:prstGeom prst="line">
            <a:avLst/>
          </a:prstGeom>
          <a:ln w="3175">
            <a:solidFill>
              <a:srgbClr val="9293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477064" y="1188695"/>
            <a:ext cx="26962" cy="4802572"/>
          </a:xfrm>
          <a:prstGeom prst="line">
            <a:avLst/>
          </a:prstGeom>
          <a:ln w="38100">
            <a:solidFill>
              <a:srgbClr val="9293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513339" y="1127359"/>
            <a:ext cx="26962" cy="4802572"/>
          </a:xfrm>
          <a:prstGeom prst="line">
            <a:avLst/>
          </a:prstGeom>
          <a:ln w="38100">
            <a:solidFill>
              <a:srgbClr val="9293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19811" y="1127359"/>
            <a:ext cx="1316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Proxima Nova Rg" panose="02000506030000020004" pitchFamily="2" charset="0"/>
                <a:ea typeface="Avenir Heavy" charset="0"/>
                <a:cs typeface="Avenir Heavy" charset="0"/>
              </a:rPr>
              <a:t>ALLMI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92BE64-909D-9C40-9A64-BA0B9B57FEAA}"/>
              </a:ext>
            </a:extLst>
          </p:cNvPr>
          <p:cNvSpPr txBox="1"/>
          <p:nvPr/>
        </p:nvSpPr>
        <p:spPr>
          <a:xfrm>
            <a:off x="3772405" y="1127359"/>
            <a:ext cx="1316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Proxima Nova Rg" panose="02000506030000020004" pitchFamily="2" charset="0"/>
                <a:ea typeface="Avenir Heavy" charset="0"/>
                <a:cs typeface="Avenir Heavy" charset="0"/>
              </a:rPr>
              <a:t>HERS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670027F-7A41-16E3-64FF-58A7F65CA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210390" y="1117683"/>
            <a:ext cx="1654583" cy="25726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6A303F-F27A-499F-0EC8-751C0C8C7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1117" y="1591810"/>
            <a:ext cx="2660064" cy="1639468"/>
          </a:xfrm>
          <a:prstGeom prst="rect">
            <a:avLst/>
          </a:prstGeom>
        </p:spPr>
      </p:pic>
      <p:pic>
        <p:nvPicPr>
          <p:cNvPr id="3" name="Picture 2" descr="A person with a qr code&#10;&#10;Description automatically generated">
            <a:extLst>
              <a:ext uri="{FF2B5EF4-FFF2-40B4-BE49-F238E27FC236}">
                <a16:creationId xmlns:a16="http://schemas.microsoft.com/office/drawing/2014/main" id="{B3EE1A65-2E62-F10D-1116-BE9DC89781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9722" y="1591810"/>
            <a:ext cx="2589705" cy="16493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B360AA-43DD-1753-5E1D-B64390755FDA}"/>
              </a:ext>
            </a:extLst>
          </p:cNvPr>
          <p:cNvSpPr txBox="1"/>
          <p:nvPr/>
        </p:nvSpPr>
        <p:spPr>
          <a:xfrm>
            <a:off x="6781718" y="1135315"/>
            <a:ext cx="1316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Proxima Nova Rg" panose="02000506030000020004" pitchFamily="2" charset="0"/>
                <a:ea typeface="Avenir Heavy" charset="0"/>
                <a:cs typeface="Avenir Heavy" charset="0"/>
              </a:rPr>
              <a:t>NH Passport</a:t>
            </a:r>
          </a:p>
        </p:txBody>
      </p:sp>
    </p:spTree>
    <p:extLst>
      <p:ext uri="{BB962C8B-B14F-4D97-AF65-F5344CB8AC3E}">
        <p14:creationId xmlns:p14="http://schemas.microsoft.com/office/powerpoint/2010/main" val="1833947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953777" cy="7033846"/>
          </a:xfrm>
        </p:spPr>
      </p:pic>
    </p:spTree>
    <p:extLst>
      <p:ext uri="{BB962C8B-B14F-4D97-AF65-F5344CB8AC3E}">
        <p14:creationId xmlns:p14="http://schemas.microsoft.com/office/powerpoint/2010/main" val="174831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774A78C5DB494CB4772A679A6C3B1E" ma:contentTypeVersion="18" ma:contentTypeDescription="Create a new document." ma:contentTypeScope="" ma:versionID="e2c69041d304800d460e8085b1430d52">
  <xsd:schema xmlns:xsd="http://www.w3.org/2001/XMLSchema" xmlns:xs="http://www.w3.org/2001/XMLSchema" xmlns:p="http://schemas.microsoft.com/office/2006/metadata/properties" xmlns:ns2="bc00719f-a471-49ab-8b67-30e6520d633d" xmlns:ns3="078ea3b5-7cd4-402a-949f-a81edf38a202" targetNamespace="http://schemas.microsoft.com/office/2006/metadata/properties" ma:root="true" ma:fieldsID="cae480a1e9e45421205e0b77f6308117" ns2:_="" ns3:_="">
    <xsd:import namespace="bc00719f-a471-49ab-8b67-30e6520d633d"/>
    <xsd:import namespace="078ea3b5-7cd4-402a-949f-a81edf38a20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00719f-a471-49ab-8b67-30e6520d633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b6115988-59e5-46dc-95fe-c0b3778ee1e9}" ma:internalName="TaxCatchAll" ma:showField="CatchAllData" ma:web="bc00719f-a471-49ab-8b67-30e6520d63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8ea3b5-7cd4-402a-949f-a81edf38a2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8e27385-e701-4499-8761-da783486bda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c00719f-a471-49ab-8b67-30e6520d633d" xsi:nil="true"/>
    <lcf76f155ced4ddcb4097134ff3c332f xmlns="078ea3b5-7cd4-402a-949f-a81edf38a202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B42D4DD-FC1C-44C5-9E59-37EA2318934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D124455-86DB-47B5-B2D4-029259714DC0}"/>
</file>

<file path=customXml/itemProps3.xml><?xml version="1.0" encoding="utf-8"?>
<ds:datastoreItem xmlns:ds="http://schemas.openxmlformats.org/officeDocument/2006/customXml" ds:itemID="{7B2DC27F-189B-4251-9F00-08E75A4FA4D6}">
  <ds:schemaRefs>
    <ds:schemaRef ds:uri="http://www.w3.org/XML/1998/namespace"/>
    <ds:schemaRef ds:uri="http://purl.org/dc/dcmitype/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078ea3b5-7cd4-402a-949f-a81edf38a202"/>
    <ds:schemaRef ds:uri="bc00719f-a471-49ab-8b67-30e6520d633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683</TotalTime>
  <Words>117</Words>
  <Application>Microsoft Macintosh PowerPoint</Application>
  <PresentationFormat>A4 Paper (210x297 mm)</PresentationFormat>
  <Paragraphs>51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Proxima Nova Extrabold</vt:lpstr>
      <vt:lpstr>Proxima Nova Rg</vt:lpstr>
      <vt:lpstr>Office Theme</vt:lpstr>
      <vt:lpstr>PowerPoint Presentation</vt:lpstr>
      <vt:lpstr>Competency Summary</vt:lpstr>
      <vt:lpstr>Competency Cards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Payne</dc:creator>
  <cp:lastModifiedBy>Daniel McCann</cp:lastModifiedBy>
  <cp:revision>43</cp:revision>
  <cp:lastPrinted>2017-07-06T19:22:42Z</cp:lastPrinted>
  <dcterms:created xsi:type="dcterms:W3CDTF">2017-07-03T20:19:07Z</dcterms:created>
  <dcterms:modified xsi:type="dcterms:W3CDTF">2025-01-27T15:01:35Z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0x010100CF774A78C5DB494CB4772A679A6C3B1E</vt:lpwstr>
  </property>
  <property fmtid="{D5CDD505-2E9C-101B-9397-08002B2CF9AE}" pid="3" name="AuthorIds_UIVersion_4096">
    <vt:lpwstr>22</vt:lpwstr>
  </property>
  <property fmtid="{D5CDD505-2E9C-101B-9397-08002B2CF9AE}" pid="4" name="MediaServiceImageTags">
    <vt:lpwstr/>
  </property>
</Properties>
</file>