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7" r:id="rId5"/>
    <p:sldId id="256" r:id="rId6"/>
    <p:sldId id="259" r:id="rId7"/>
    <p:sldId id="258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"/>
    <p:restoredTop sz="95693"/>
  </p:normalViewPr>
  <p:slideViewPr>
    <p:cSldViewPr snapToGrid="0" snapToObjects="1">
      <p:cViewPr varScale="1">
        <p:scale>
          <a:sx n="144" d="100"/>
          <a:sy n="144" d="100"/>
        </p:scale>
        <p:origin x="2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B2385B22-2AC7-DE4A-9B3D-42F7DA6C3D49}"/>
    <pc:docChg chg="custSel modSld">
      <pc:chgData name="Lee Payne" userId="4fdd8a30-39bf-40c8-9d3b-7522c84a80c7" providerId="ADAL" clId="{B2385B22-2AC7-DE4A-9B3D-42F7DA6C3D49}" dt="2019-06-10T09:24:46.651" v="17" actId="1076"/>
      <pc:docMkLst>
        <pc:docMk/>
      </pc:docMkLst>
      <pc:sldChg chg="modSp">
        <pc:chgData name="Lee Payne" userId="4fdd8a30-39bf-40c8-9d3b-7522c84a80c7" providerId="ADAL" clId="{B2385B22-2AC7-DE4A-9B3D-42F7DA6C3D49}" dt="2019-06-10T09:23:52.160" v="9" actId="20577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B2385B22-2AC7-DE4A-9B3D-42F7DA6C3D49}" dt="2019-06-10T09:23:52.160" v="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Lee Payne" userId="4fdd8a30-39bf-40c8-9d3b-7522c84a80c7" providerId="ADAL" clId="{B2385B22-2AC7-DE4A-9B3D-42F7DA6C3D49}" dt="2019-06-10T09:24:40.212" v="16" actId="1076"/>
        <pc:sldMkLst>
          <pc:docMk/>
          <pc:sldMk cId="1833947036" sldId="259"/>
        </pc:sldMkLst>
        <pc:spChg chg="add mod">
          <ac:chgData name="Lee Payne" userId="4fdd8a30-39bf-40c8-9d3b-7522c84a80c7" providerId="ADAL" clId="{B2385B22-2AC7-DE4A-9B3D-42F7DA6C3D49}" dt="2019-06-10T09:24:40.212" v="16" actId="1076"/>
          <ac:spMkLst>
            <pc:docMk/>
            <pc:sldMk cId="1833947036" sldId="259"/>
            <ac:spMk id="26" creationId="{D68CFC7C-C6A2-E74C-B384-E7E556EF846E}"/>
          </ac:spMkLst>
        </pc:spChg>
        <pc:spChg chg="del">
          <ac:chgData name="Lee Payne" userId="4fdd8a30-39bf-40c8-9d3b-7522c84a80c7" providerId="ADAL" clId="{B2385B22-2AC7-DE4A-9B3D-42F7DA6C3D49}" dt="2019-06-10T09:23:57.446" v="12" actId="478"/>
          <ac:spMkLst>
            <pc:docMk/>
            <pc:sldMk cId="1833947036" sldId="259"/>
            <ac:spMk id="28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30" creationId="{00000000-0000-0000-0000-000000000000}"/>
          </ac:spMkLst>
        </pc:sp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3" creationId="{513B4355-3D85-F44D-89BF-A70C08F459F3}"/>
          </ac:picMkLst>
        </pc:picChg>
        <pc:picChg chg="del">
          <ac:chgData name="Lee Payne" userId="4fdd8a30-39bf-40c8-9d3b-7522c84a80c7" providerId="ADAL" clId="{B2385B22-2AC7-DE4A-9B3D-42F7DA6C3D49}" dt="2019-06-10T09:23:55.148" v="10" actId="478"/>
          <ac:picMkLst>
            <pc:docMk/>
            <pc:sldMk cId="1833947036" sldId="259"/>
            <ac:picMk id="21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3:55.781" v="11" actId="478"/>
          <ac:picMkLst>
            <pc:docMk/>
            <pc:sldMk cId="1833947036" sldId="259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4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5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7" creationId="{00000000-0000-0000-0000-000000000000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1" creationId="{AE7E9174-A724-8E4C-B7DC-F1174BD7F4EE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2" creationId="{886B392C-7D78-8F47-840F-979F523F2D2C}"/>
          </ac:picMkLst>
        </pc:picChg>
      </pc:sldChg>
      <pc:sldChg chg="delSp modSp">
        <pc:chgData name="Lee Payne" userId="4fdd8a30-39bf-40c8-9d3b-7522c84a80c7" providerId="ADAL" clId="{B2385B22-2AC7-DE4A-9B3D-42F7DA6C3D49}" dt="2019-06-10T09:24:46.651" v="17" actId="1076"/>
        <pc:sldMkLst>
          <pc:docMk/>
          <pc:sldMk cId="1672000374" sldId="260"/>
        </pc:sldMkLst>
        <pc:spChg chg="mod">
          <ac:chgData name="Lee Payne" userId="4fdd8a30-39bf-40c8-9d3b-7522c84a80c7" providerId="ADAL" clId="{B2385B22-2AC7-DE4A-9B3D-42F7DA6C3D49}" dt="2019-06-10T09:24:46.651" v="17" actId="1076"/>
          <ac:spMkLst>
            <pc:docMk/>
            <pc:sldMk cId="1672000374" sldId="260"/>
            <ac:spMk id="17" creationId="{00000000-0000-0000-0000-000000000000}"/>
          </ac:spMkLst>
        </pc:spChg>
        <pc:spChg chg="del">
          <ac:chgData name="Lee Payne" userId="4fdd8a30-39bf-40c8-9d3b-7522c84a80c7" providerId="ADAL" clId="{B2385B22-2AC7-DE4A-9B3D-42F7DA6C3D49}" dt="2019-06-10T09:24:35.901" v="14"/>
          <ac:spMkLst>
            <pc:docMk/>
            <pc:sldMk cId="1672000374" sldId="260"/>
            <ac:spMk id="28" creationId="{00000000-0000-0000-0000-000000000000}"/>
          </ac:spMkLst>
        </pc:sp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18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21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4" creationId="{00000000-0000-0000-0000-000000000000}"/>
          </ac:picMkLst>
        </pc:picChg>
      </pc:sldChg>
    </pc:docChg>
  </pc:docChgLst>
  <pc:docChgLst>
    <pc:chgData name="Lee Ratcliff" userId="4fa0cd38-0a35-43e5-a2b8-93648c60e751" providerId="ADAL" clId="{6F1E2AB3-AE0A-1246-AF47-E648B88B7F99}"/>
    <pc:docChg chg="custSel modSld">
      <pc:chgData name="Lee Ratcliff" userId="4fa0cd38-0a35-43e5-a2b8-93648c60e751" providerId="ADAL" clId="{6F1E2AB3-AE0A-1246-AF47-E648B88B7F99}" dt="2020-04-16T08:11:30.258" v="1" actId="478"/>
      <pc:docMkLst>
        <pc:docMk/>
      </pc:docMkLst>
      <pc:sldChg chg="delSp">
        <pc:chgData name="Lee Ratcliff" userId="4fa0cd38-0a35-43e5-a2b8-93648c60e751" providerId="ADAL" clId="{6F1E2AB3-AE0A-1246-AF47-E648B88B7F99}" dt="2020-04-16T08:11:30.258" v="1" actId="478"/>
        <pc:sldMkLst>
          <pc:docMk/>
          <pc:sldMk cId="1833947036" sldId="259"/>
        </pc:sldMkLst>
        <pc:picChg chg="del">
          <ac:chgData name="Lee Ratcliff" userId="4fa0cd38-0a35-43e5-a2b8-93648c60e751" providerId="ADAL" clId="{6F1E2AB3-AE0A-1246-AF47-E648B88B7F99}" dt="2020-04-16T08:11:28.150" v="0" actId="478"/>
          <ac:picMkLst>
            <pc:docMk/>
            <pc:sldMk cId="1833947036" sldId="259"/>
            <ac:picMk id="31" creationId="{AE7E9174-A724-8E4C-B7DC-F1174BD7F4EE}"/>
          </ac:picMkLst>
        </pc:picChg>
        <pc:picChg chg="del">
          <ac:chgData name="Lee Ratcliff" userId="4fa0cd38-0a35-43e5-a2b8-93648c60e751" providerId="ADAL" clId="{6F1E2AB3-AE0A-1246-AF47-E648B88B7F99}" dt="2020-04-16T08:11:30.258" v="1" actId="478"/>
          <ac:picMkLst>
            <pc:docMk/>
            <pc:sldMk cId="1833947036" sldId="259"/>
            <ac:picMk id="32" creationId="{886B392C-7D78-8F47-840F-979F523F2D2C}"/>
          </ac:picMkLst>
        </pc:picChg>
      </pc:sldChg>
    </pc:docChg>
  </pc:docChgLst>
  <pc:docChgLst>
    <pc:chgData name="Daniel McCann" userId="8780d60a-597c-4b53-ba8a-7055ca85b189" providerId="ADAL" clId="{AABF6C61-A251-F142-AB83-F2B607D88164}"/>
    <pc:docChg chg="modSld">
      <pc:chgData name="Daniel McCann" userId="8780d60a-597c-4b53-ba8a-7055ca85b189" providerId="ADAL" clId="{AABF6C61-A251-F142-AB83-F2B607D88164}" dt="2023-02-21T14:15:49.585" v="131" actId="20577"/>
      <pc:docMkLst>
        <pc:docMk/>
      </pc:docMkLst>
      <pc:sldChg chg="modSp mod">
        <pc:chgData name="Daniel McCann" userId="8780d60a-597c-4b53-ba8a-7055ca85b189" providerId="ADAL" clId="{AABF6C61-A251-F142-AB83-F2B607D88164}" dt="2023-02-21T14:15:49.585" v="131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AABF6C61-A251-F142-AB83-F2B607D88164}" dt="2023-02-21T14:15:49.585" v="131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David Bullock" userId="8f48a943-c784-4da9-bbf7-d51c98afa126" providerId="ADAL" clId="{6433213F-D30E-BD45-A157-790A8C607758}"/>
    <pc:docChg chg="undo custSel modSld">
      <pc:chgData name="David Bullock" userId="8f48a943-c784-4da9-bbf7-d51c98afa126" providerId="ADAL" clId="{6433213F-D30E-BD45-A157-790A8C607758}" dt="2022-05-19T15:16:04.177" v="231" actId="2165"/>
      <pc:docMkLst>
        <pc:docMk/>
      </pc:docMkLst>
      <pc:sldChg chg="modSp mod">
        <pc:chgData name="David Bullock" userId="8f48a943-c784-4da9-bbf7-d51c98afa126" providerId="ADAL" clId="{6433213F-D30E-BD45-A157-790A8C607758}" dt="2022-05-19T15:16:04.177" v="231" actId="2165"/>
        <pc:sldMkLst>
          <pc:docMk/>
          <pc:sldMk cId="734676355" sldId="256"/>
        </pc:sldMkLst>
        <pc:graphicFrameChg chg="modGraphic">
          <ac:chgData name="David Bullock" userId="8f48a943-c784-4da9-bbf7-d51c98afa126" providerId="ADAL" clId="{6433213F-D30E-BD45-A157-790A8C607758}" dt="2022-05-19T15:16:04.177" v="231" actId="2165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A9FFC539-371A-EB46-A6A0-7A7A8EA77A8E}"/>
    <pc:docChg chg="custSel modSld">
      <pc:chgData name="Lee Payne" userId="4fdd8a30-39bf-40c8-9d3b-7522c84a80c7" providerId="ADAL" clId="{A9FFC539-371A-EB46-A6A0-7A7A8EA77A8E}" dt="2022-12-07T12:59:02.636" v="4" actId="478"/>
      <pc:docMkLst>
        <pc:docMk/>
      </pc:docMkLst>
      <pc:sldChg chg="modSp mod">
        <pc:chgData name="Lee Payne" userId="4fdd8a30-39bf-40c8-9d3b-7522c84a80c7" providerId="ADAL" clId="{A9FFC539-371A-EB46-A6A0-7A7A8EA77A8E}" dt="2022-12-07T12:58:41.035" v="0" actId="2165"/>
        <pc:sldMkLst>
          <pc:docMk/>
          <pc:sldMk cId="734676355" sldId="256"/>
        </pc:sldMkLst>
        <pc:graphicFrameChg chg="modGraphic">
          <ac:chgData name="Lee Payne" userId="4fdd8a30-39bf-40c8-9d3b-7522c84a80c7" providerId="ADAL" clId="{A9FFC539-371A-EB46-A6A0-7A7A8EA77A8E}" dt="2022-12-07T12:58:41.035" v="0" actId="2165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delSp mod">
        <pc:chgData name="Lee Payne" userId="4fdd8a30-39bf-40c8-9d3b-7522c84a80c7" providerId="ADAL" clId="{A9FFC539-371A-EB46-A6A0-7A7A8EA77A8E}" dt="2022-12-07T12:59:02.636" v="4" actId="478"/>
        <pc:sldMkLst>
          <pc:docMk/>
          <pc:sldMk cId="1833947036" sldId="259"/>
        </pc:sldMkLst>
        <pc:picChg chg="del">
          <ac:chgData name="Lee Payne" userId="4fdd8a30-39bf-40c8-9d3b-7522c84a80c7" providerId="ADAL" clId="{A9FFC539-371A-EB46-A6A0-7A7A8EA77A8E}" dt="2022-12-07T12:59:00.454" v="2" actId="478"/>
          <ac:picMkLst>
            <pc:docMk/>
            <pc:sldMk cId="1833947036" sldId="259"/>
            <ac:picMk id="21" creationId="{EF033A9F-CF4C-334D-BC75-7D15724A1E4A}"/>
          </ac:picMkLst>
        </pc:picChg>
        <pc:picChg chg="del">
          <ac:chgData name="Lee Payne" userId="4fdd8a30-39bf-40c8-9d3b-7522c84a80c7" providerId="ADAL" clId="{A9FFC539-371A-EB46-A6A0-7A7A8EA77A8E}" dt="2022-12-07T12:58:59.541" v="1" actId="478"/>
          <ac:picMkLst>
            <pc:docMk/>
            <pc:sldMk cId="1833947036" sldId="259"/>
            <ac:picMk id="22" creationId="{01201ED4-277F-9840-B64D-5E54CA15EC27}"/>
          </ac:picMkLst>
        </pc:picChg>
        <pc:picChg chg="del">
          <ac:chgData name="Lee Payne" userId="4fdd8a30-39bf-40c8-9d3b-7522c84a80c7" providerId="ADAL" clId="{A9FFC539-371A-EB46-A6A0-7A7A8EA77A8E}" dt="2022-12-07T12:59:02.636" v="4" actId="478"/>
          <ac:picMkLst>
            <pc:docMk/>
            <pc:sldMk cId="1833947036" sldId="259"/>
            <ac:picMk id="24" creationId="{00000000-0000-0000-0000-000000000000}"/>
          </ac:picMkLst>
        </pc:picChg>
        <pc:picChg chg="del">
          <ac:chgData name="Lee Payne" userId="4fdd8a30-39bf-40c8-9d3b-7522c84a80c7" providerId="ADAL" clId="{A9FFC539-371A-EB46-A6A0-7A7A8EA77A8E}" dt="2022-12-07T12:59:01.989" v="3" actId="478"/>
          <ac:picMkLst>
            <pc:docMk/>
            <pc:sldMk cId="1833947036" sldId="259"/>
            <ac:picMk id="25" creationId="{00000000-0000-0000-0000-000000000000}"/>
          </ac:picMkLst>
        </pc:picChg>
      </pc:sldChg>
    </pc:docChg>
  </pc:docChgLst>
  <pc:docChgLst>
    <pc:chgData name="Lee Ratcliff" userId="4fa0cd38-0a35-43e5-a2b8-93648c60e751" providerId="ADAL" clId="{72FC5126-D9EE-6842-8DDC-8071D621497F}"/>
    <pc:docChg chg="custSel modSld">
      <pc:chgData name="Lee Ratcliff" userId="4fa0cd38-0a35-43e5-a2b8-93648c60e751" providerId="ADAL" clId="{72FC5126-D9EE-6842-8DDC-8071D621497F}" dt="2023-06-16T11:09:34.569" v="79" actId="1076"/>
      <pc:docMkLst>
        <pc:docMk/>
      </pc:docMkLst>
      <pc:sldChg chg="addSp delSp modSp mod">
        <pc:chgData name="Lee Ratcliff" userId="4fa0cd38-0a35-43e5-a2b8-93648c60e751" providerId="ADAL" clId="{72FC5126-D9EE-6842-8DDC-8071D621497F}" dt="2023-06-16T11:09:24.106" v="77" actId="21"/>
        <pc:sldMkLst>
          <pc:docMk/>
          <pc:sldMk cId="734676355" sldId="256"/>
        </pc:sldMkLst>
        <pc:spChg chg="add del mod">
          <ac:chgData name="Lee Ratcliff" userId="4fa0cd38-0a35-43e5-a2b8-93648c60e751" providerId="ADAL" clId="{72FC5126-D9EE-6842-8DDC-8071D621497F}" dt="2023-06-16T10:24:36.205" v="36"/>
          <ac:spMkLst>
            <pc:docMk/>
            <pc:sldMk cId="734676355" sldId="256"/>
            <ac:spMk id="2" creationId="{05C2FEFD-4904-F534-0DA0-2828C06C82EF}"/>
          </ac:spMkLst>
        </pc:spChg>
        <pc:graphicFrameChg chg="mod modGraphic">
          <ac:chgData name="Lee Ratcliff" userId="4fa0cd38-0a35-43e5-a2b8-93648c60e751" providerId="ADAL" clId="{72FC5126-D9EE-6842-8DDC-8071D621497F}" dt="2023-06-16T10:26:26.156" v="73" actId="108"/>
          <ac:graphicFrameMkLst>
            <pc:docMk/>
            <pc:sldMk cId="734676355" sldId="256"/>
            <ac:graphicFrameMk id="23" creationId="{00000000-0000-0000-0000-000000000000}"/>
          </ac:graphicFrameMkLst>
        </pc:graphicFrameChg>
        <pc:picChg chg="add del mod">
          <ac:chgData name="Lee Ratcliff" userId="4fa0cd38-0a35-43e5-a2b8-93648c60e751" providerId="ADAL" clId="{72FC5126-D9EE-6842-8DDC-8071D621497F}" dt="2023-06-16T11:09:24.106" v="77" actId="21"/>
          <ac:picMkLst>
            <pc:docMk/>
            <pc:sldMk cId="734676355" sldId="256"/>
            <ac:picMk id="4" creationId="{52F1E047-9B49-255E-278C-FC82C5E04B4F}"/>
          </ac:picMkLst>
        </pc:picChg>
      </pc:sldChg>
      <pc:sldChg chg="addSp modSp mod">
        <pc:chgData name="Lee Ratcliff" userId="4fa0cd38-0a35-43e5-a2b8-93648c60e751" providerId="ADAL" clId="{72FC5126-D9EE-6842-8DDC-8071D621497F}" dt="2023-06-16T11:09:34.569" v="79" actId="1076"/>
        <pc:sldMkLst>
          <pc:docMk/>
          <pc:sldMk cId="1833947036" sldId="259"/>
        </pc:sldMkLst>
        <pc:spChg chg="mod">
          <ac:chgData name="Lee Ratcliff" userId="4fa0cd38-0a35-43e5-a2b8-93648c60e751" providerId="ADAL" clId="{72FC5126-D9EE-6842-8DDC-8071D621497F}" dt="2023-06-16T10:21:54.616" v="27" actId="20577"/>
          <ac:spMkLst>
            <pc:docMk/>
            <pc:sldMk cId="1833947036" sldId="259"/>
            <ac:spMk id="29" creationId="{00000000-0000-0000-0000-000000000000}"/>
          </ac:spMkLst>
        </pc:spChg>
        <pc:picChg chg="add mod">
          <ac:chgData name="Lee Ratcliff" userId="4fa0cd38-0a35-43e5-a2b8-93648c60e751" providerId="ADAL" clId="{72FC5126-D9EE-6842-8DDC-8071D621497F}" dt="2023-06-16T10:22:08.983" v="30" actId="1076"/>
          <ac:picMkLst>
            <pc:docMk/>
            <pc:sldMk cId="1833947036" sldId="259"/>
            <ac:picMk id="4" creationId="{AC856724-7790-1CF1-8A09-F779D816FC7E}"/>
          </ac:picMkLst>
        </pc:picChg>
        <pc:picChg chg="add mod">
          <ac:chgData name="Lee Ratcliff" userId="4fa0cd38-0a35-43e5-a2b8-93648c60e751" providerId="ADAL" clId="{72FC5126-D9EE-6842-8DDC-8071D621497F}" dt="2023-06-16T11:09:34.569" v="79" actId="1076"/>
          <ac:picMkLst>
            <pc:docMk/>
            <pc:sldMk cId="1833947036" sldId="259"/>
            <ac:picMk id="5" creationId="{39AC815C-8A48-AA37-F31F-8CD0EC13DD8D}"/>
          </ac:picMkLst>
        </pc:picChg>
      </pc:sldChg>
    </pc:docChg>
  </pc:docChgLst>
  <pc:docChgLst>
    <pc:chgData name="Daniel McCann" userId="8780d60a-597c-4b53-ba8a-7055ca85b189" providerId="ADAL" clId="{084BA141-1E70-CC42-8B92-E9CB194DCA62}"/>
    <pc:docChg chg="custSel modSld">
      <pc:chgData name="Daniel McCann" userId="8780d60a-597c-4b53-ba8a-7055ca85b189" providerId="ADAL" clId="{084BA141-1E70-CC42-8B92-E9CB194DCA62}" dt="2020-03-20T12:24:31.647" v="128" actId="1076"/>
      <pc:docMkLst>
        <pc:docMk/>
      </pc:docMkLst>
      <pc:sldChg chg="modSp">
        <pc:chgData name="Daniel McCann" userId="8780d60a-597c-4b53-ba8a-7055ca85b189" providerId="ADAL" clId="{084BA141-1E70-CC42-8B92-E9CB194DCA62}" dt="2020-03-20T12:19:49.091" v="123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084BA141-1E70-CC42-8B92-E9CB194DCA62}" dt="2020-03-20T12:19:49.091" v="12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Daniel McCann" userId="8780d60a-597c-4b53-ba8a-7055ca85b189" providerId="ADAL" clId="{084BA141-1E70-CC42-8B92-E9CB194DCA62}" dt="2020-03-20T12:24:31.647" v="128" actId="1076"/>
        <pc:sldMkLst>
          <pc:docMk/>
          <pc:sldMk cId="1672000374" sldId="260"/>
        </pc:sldMkLst>
        <pc:spChg chg="del mod">
          <ac:chgData name="Daniel McCann" userId="8780d60a-597c-4b53-ba8a-7055ca85b189" providerId="ADAL" clId="{084BA141-1E70-CC42-8B92-E9CB194DCA62}" dt="2019-05-10T11:11:10.582" v="119"/>
          <ac:spMkLst>
            <pc:docMk/>
            <pc:sldMk cId="1672000374" sldId="260"/>
            <ac:spMk id="25" creationId="{00000000-0000-0000-0000-000000000000}"/>
          </ac:spMkLst>
        </pc:spChg>
        <pc:picChg chg="add mod">
          <ac:chgData name="Daniel McCann" userId="8780d60a-597c-4b53-ba8a-7055ca85b189" providerId="ADAL" clId="{084BA141-1E70-CC42-8B92-E9CB194DCA62}" dt="2020-03-20T12:24:31.647" v="128" actId="1076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Daniel McCann" userId="8780d60a-597c-4b53-ba8a-7055ca85b189" providerId="ADAL" clId="{084BA141-1E70-CC42-8B92-E9CB194DCA62}" dt="2020-03-20T12:20:06.552" v="124" actId="478"/>
          <ac:picMkLst>
            <pc:docMk/>
            <pc:sldMk cId="1672000374" sldId="260"/>
            <ac:picMk id="22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1.320" v="89" actId="478"/>
          <ac:picMkLst>
            <pc:docMk/>
            <pc:sldMk cId="1672000374" sldId="260"/>
            <ac:picMk id="26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2.175" v="90" actId="478"/>
          <ac:picMkLst>
            <pc:docMk/>
            <pc:sldMk cId="1672000374" sldId="260"/>
            <ac:picMk id="27" creationId="{00000000-0000-0000-0000-000000000000}"/>
          </ac:picMkLst>
        </pc:picChg>
      </pc:sldChg>
    </pc:docChg>
  </pc:docChgLst>
  <pc:docChgLst>
    <pc:chgData name="Lee Ratcliff" userId="4fa0cd38-0a35-43e5-a2b8-93648c60e751" providerId="ADAL" clId="{84D31B98-0905-5F4A-AA18-5D1473689EDA}"/>
    <pc:docChg chg="undo custSel modSld">
      <pc:chgData name="Lee Ratcliff" userId="4fa0cd38-0a35-43e5-a2b8-93648c60e751" providerId="ADAL" clId="{84D31B98-0905-5F4A-AA18-5D1473689EDA}" dt="2021-07-07T13:27:35.962" v="37" actId="20577"/>
      <pc:docMkLst>
        <pc:docMk/>
      </pc:docMkLst>
      <pc:sldChg chg="modSp mod">
        <pc:chgData name="Lee Ratcliff" userId="4fa0cd38-0a35-43e5-a2b8-93648c60e751" providerId="ADAL" clId="{84D31B98-0905-5F4A-AA18-5D1473689EDA}" dt="2021-07-07T13:27:35.962" v="37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84D31B98-0905-5F4A-AA18-5D1473689EDA}" dt="2021-07-07T13:27:35.962" v="3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A5E7281B-183C-9D47-A72D-89357E949AD5}"/>
    <pc:docChg chg="modSld">
      <pc:chgData name="Lee Payne" userId="4fdd8a30-39bf-40c8-9d3b-7522c84a80c7" providerId="ADAL" clId="{A5E7281B-183C-9D47-A72D-89357E949AD5}" dt="2021-05-27T10:59:13.749" v="62" actId="20577"/>
      <pc:docMkLst>
        <pc:docMk/>
      </pc:docMkLst>
      <pc:sldChg chg="modSp mod">
        <pc:chgData name="Lee Payne" userId="4fdd8a30-39bf-40c8-9d3b-7522c84a80c7" providerId="ADAL" clId="{A5E7281B-183C-9D47-A72D-89357E949AD5}" dt="2021-05-27T10:59:13.749" v="62" actId="20577"/>
        <pc:sldMkLst>
          <pc:docMk/>
          <pc:sldMk cId="807783921" sldId="262"/>
        </pc:sldMkLst>
        <pc:spChg chg="mod">
          <ac:chgData name="Lee Payne" userId="4fdd8a30-39bf-40c8-9d3b-7522c84a80c7" providerId="ADAL" clId="{A5E7281B-183C-9D47-A72D-89357E949AD5}" dt="2021-05-27T10:59:13.749" v="62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Payne" userId="4fdd8a30-39bf-40c8-9d3b-7522c84a80c7" providerId="ADAL" clId="{48513DF8-5479-EF43-B709-FC1AA026D556}"/>
    <pc:docChg chg="custSel delSld modSld">
      <pc:chgData name="Lee Payne" userId="4fdd8a30-39bf-40c8-9d3b-7522c84a80c7" providerId="ADAL" clId="{48513DF8-5479-EF43-B709-FC1AA026D556}" dt="2021-12-01T15:28:00.966" v="42" actId="2696"/>
      <pc:docMkLst>
        <pc:docMk/>
      </pc:docMkLst>
      <pc:sldChg chg="modSp mod">
        <pc:chgData name="Lee Payne" userId="4fdd8a30-39bf-40c8-9d3b-7522c84a80c7" providerId="ADAL" clId="{48513DF8-5479-EF43-B709-FC1AA026D556}" dt="2021-12-01T15:27:43.317" v="38" actId="2711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48513DF8-5479-EF43-B709-FC1AA026D556}" dt="2021-12-01T15:27:43.317" v="38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48513DF8-5479-EF43-B709-FC1AA026D556}" dt="2021-11-17T15:34:50.991" v="11" actId="1037"/>
        <pc:sldMkLst>
          <pc:docMk/>
          <pc:sldMk cId="1833947036" sldId="259"/>
        </pc:sldMkLst>
        <pc:spChg chg="add mod">
          <ac:chgData name="Lee Payne" userId="4fdd8a30-39bf-40c8-9d3b-7522c84a80c7" providerId="ADAL" clId="{48513DF8-5479-EF43-B709-FC1AA026D556}" dt="2021-11-17T15:34:50.991" v="11" actId="1037"/>
          <ac:spMkLst>
            <pc:docMk/>
            <pc:sldMk cId="1833947036" sldId="259"/>
            <ac:spMk id="18" creationId="{ADAD1621-BC94-5F4E-B9C7-F7406A9A5644}"/>
          </ac:spMkLst>
        </pc:spChg>
        <pc:spChg chg="del">
          <ac:chgData name="Lee Payne" userId="4fdd8a30-39bf-40c8-9d3b-7522c84a80c7" providerId="ADAL" clId="{48513DF8-5479-EF43-B709-FC1AA026D556}" dt="2021-11-17T15:34:44.485" v="1" actId="478"/>
          <ac:spMkLst>
            <pc:docMk/>
            <pc:sldMk cId="1833947036" sldId="259"/>
            <ac:spMk id="26" creationId="{D68CFC7C-C6A2-E74C-B384-E7E556EF846E}"/>
          </ac:spMkLst>
        </pc:spChg>
        <pc:picChg chg="add mod">
          <ac:chgData name="Lee Payne" userId="4fdd8a30-39bf-40c8-9d3b-7522c84a80c7" providerId="ADAL" clId="{48513DF8-5479-EF43-B709-FC1AA026D556}" dt="2021-11-17T15:34:50.991" v="11" actId="1037"/>
          <ac:picMkLst>
            <pc:docMk/>
            <pc:sldMk cId="1833947036" sldId="259"/>
            <ac:picMk id="21" creationId="{EF033A9F-CF4C-334D-BC75-7D15724A1E4A}"/>
          </ac:picMkLst>
        </pc:picChg>
        <pc:picChg chg="add mod">
          <ac:chgData name="Lee Payne" userId="4fdd8a30-39bf-40c8-9d3b-7522c84a80c7" providerId="ADAL" clId="{48513DF8-5479-EF43-B709-FC1AA026D556}" dt="2021-11-17T15:34:50.991" v="11" actId="1037"/>
          <ac:picMkLst>
            <pc:docMk/>
            <pc:sldMk cId="1833947036" sldId="259"/>
            <ac:picMk id="22" creationId="{01201ED4-277F-9840-B64D-5E54CA15EC27}"/>
          </ac:picMkLst>
        </pc:picChg>
      </pc:sldChg>
      <pc:sldChg chg="delSp mod">
        <pc:chgData name="Lee Payne" userId="4fdd8a30-39bf-40c8-9d3b-7522c84a80c7" providerId="ADAL" clId="{48513DF8-5479-EF43-B709-FC1AA026D556}" dt="2021-11-17T15:34:54.910" v="12" actId="478"/>
        <pc:sldMkLst>
          <pc:docMk/>
          <pc:sldMk cId="1672000374" sldId="260"/>
        </pc:sldMkLst>
        <pc:spChg chg="del">
          <ac:chgData name="Lee Payne" userId="4fdd8a30-39bf-40c8-9d3b-7522c84a80c7" providerId="ADAL" clId="{48513DF8-5479-EF43-B709-FC1AA026D556}" dt="2021-11-17T15:34:54.910" v="12" actId="478"/>
          <ac:spMkLst>
            <pc:docMk/>
            <pc:sldMk cId="1672000374" sldId="260"/>
            <ac:spMk id="17" creationId="{00000000-0000-0000-0000-000000000000}"/>
          </ac:spMkLst>
        </pc:spChg>
        <pc:picChg chg="del">
          <ac:chgData name="Lee Payne" userId="4fdd8a30-39bf-40c8-9d3b-7522c84a80c7" providerId="ADAL" clId="{48513DF8-5479-EF43-B709-FC1AA026D556}" dt="2021-11-17T15:34:54.910" v="12" actId="478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Lee Payne" userId="4fdd8a30-39bf-40c8-9d3b-7522c84a80c7" providerId="ADAL" clId="{48513DF8-5479-EF43-B709-FC1AA026D556}" dt="2021-11-17T15:34:54.910" v="12" actId="478"/>
          <ac:picMkLst>
            <pc:docMk/>
            <pc:sldMk cId="1672000374" sldId="260"/>
            <ac:picMk id="24" creationId="{00000000-0000-0000-0000-000000000000}"/>
          </ac:picMkLst>
        </pc:picChg>
      </pc:sldChg>
      <pc:sldChg chg="modSp del mod">
        <pc:chgData name="Lee Payne" userId="4fdd8a30-39bf-40c8-9d3b-7522c84a80c7" providerId="ADAL" clId="{48513DF8-5479-EF43-B709-FC1AA026D556}" dt="2021-12-01T15:28:00.966" v="42" actId="2696"/>
        <pc:sldMkLst>
          <pc:docMk/>
          <pc:sldMk cId="807783921" sldId="262"/>
        </pc:sldMkLst>
        <pc:spChg chg="mod">
          <ac:chgData name="Lee Payne" userId="4fdd8a30-39bf-40c8-9d3b-7522c84a80c7" providerId="ADAL" clId="{48513DF8-5479-EF43-B709-FC1AA026D556}" dt="2021-12-01T15:27:56.077" v="41" actId="6549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Payne" userId="4fdd8a30-39bf-40c8-9d3b-7522c84a80c7" providerId="ADAL" clId="{55D3C73D-3AB4-724E-A780-192A13D0FF0C}"/>
    <pc:docChg chg="custSel delSld modSld">
      <pc:chgData name="Lee Payne" userId="4fdd8a30-39bf-40c8-9d3b-7522c84a80c7" providerId="ADAL" clId="{55D3C73D-3AB4-724E-A780-192A13D0FF0C}" dt="2023-11-13T11:10:28.573" v="51" actId="14100"/>
      <pc:docMkLst>
        <pc:docMk/>
      </pc:docMkLst>
      <pc:sldChg chg="modSp mod">
        <pc:chgData name="Lee Payne" userId="4fdd8a30-39bf-40c8-9d3b-7522c84a80c7" providerId="ADAL" clId="{55D3C73D-3AB4-724E-A780-192A13D0FF0C}" dt="2023-11-13T11:09:23.853" v="39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55D3C73D-3AB4-724E-A780-192A13D0FF0C}" dt="2023-11-13T11:09:23.853" v="3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55D3C73D-3AB4-724E-A780-192A13D0FF0C}" dt="2023-11-13T11:10:28.573" v="51" actId="14100"/>
        <pc:sldMkLst>
          <pc:docMk/>
          <pc:sldMk cId="1833947036" sldId="259"/>
        </pc:sldMkLst>
        <pc:picChg chg="del">
          <ac:chgData name="Lee Payne" userId="4fdd8a30-39bf-40c8-9d3b-7522c84a80c7" providerId="ADAL" clId="{55D3C73D-3AB4-724E-A780-192A13D0FF0C}" dt="2023-11-02T10:03:09.389" v="10" actId="478"/>
          <ac:picMkLst>
            <pc:docMk/>
            <pc:sldMk cId="1833947036" sldId="259"/>
            <ac:picMk id="3" creationId="{513B4355-3D85-F44D-89BF-A70C08F459F3}"/>
          </ac:picMkLst>
        </pc:picChg>
        <pc:picChg chg="add mod modCrop">
          <ac:chgData name="Lee Payne" userId="4fdd8a30-39bf-40c8-9d3b-7522c84a80c7" providerId="ADAL" clId="{55D3C73D-3AB4-724E-A780-192A13D0FF0C}" dt="2023-11-13T11:10:28.573" v="51" actId="14100"/>
          <ac:picMkLst>
            <pc:docMk/>
            <pc:sldMk cId="1833947036" sldId="259"/>
            <ac:picMk id="3" creationId="{56FDD281-C07F-0154-0E7A-52EA55A93A6B}"/>
          </ac:picMkLst>
        </pc:picChg>
        <pc:picChg chg="add del mod">
          <ac:chgData name="Lee Payne" userId="4fdd8a30-39bf-40c8-9d3b-7522c84a80c7" providerId="ADAL" clId="{55D3C73D-3AB4-724E-A780-192A13D0FF0C}" dt="2023-11-13T11:09:31.921" v="40" actId="478"/>
          <ac:picMkLst>
            <pc:docMk/>
            <pc:sldMk cId="1833947036" sldId="259"/>
            <ac:picMk id="7" creationId="{0D077DBC-2DA5-022B-3BD7-A631A0CB306D}"/>
          </ac:picMkLst>
        </pc:picChg>
        <pc:picChg chg="del">
          <ac:chgData name="Lee Payne" userId="4fdd8a30-39bf-40c8-9d3b-7522c84a80c7" providerId="ADAL" clId="{55D3C73D-3AB4-724E-A780-192A13D0FF0C}" dt="2023-11-02T10:03:09.389" v="10" actId="478"/>
          <ac:picMkLst>
            <pc:docMk/>
            <pc:sldMk cId="1833947036" sldId="259"/>
            <ac:picMk id="27" creationId="{00000000-0000-0000-0000-000000000000}"/>
          </ac:picMkLst>
        </pc:picChg>
      </pc:sldChg>
      <pc:sldChg chg="del">
        <pc:chgData name="Lee Payne" userId="4fdd8a30-39bf-40c8-9d3b-7522c84a80c7" providerId="ADAL" clId="{55D3C73D-3AB4-724E-A780-192A13D0FF0C}" dt="2023-11-02T10:03:27.579" v="15" actId="2696"/>
        <pc:sldMkLst>
          <pc:docMk/>
          <pc:sldMk cId="167200037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15/11/2023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15/11/2023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15/11/2023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David Bullock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873073"/>
              </p:ext>
            </p:extLst>
          </p:nvPr>
        </p:nvGraphicFramePr>
        <p:xfrm>
          <a:off x="681038" y="1181100"/>
          <a:ext cx="8543924" cy="420207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Avenir Black" charset="0"/>
                          <a:ea typeface="Avenir Black" charset="0"/>
                          <a:cs typeface="Avenir Black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Avenir Black" charset="0"/>
                          <a:ea typeface="Avenir Black" charset="0"/>
                          <a:cs typeface="Avenir Black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Avenir Black" charset="0"/>
                          <a:ea typeface="Avenir Black" charset="0"/>
                          <a:cs typeface="Avenir Black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Avenir Black" charset="0"/>
                          <a:ea typeface="Avenir Black" charset="0"/>
                          <a:cs typeface="Avenir Black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Lorry Loader </a:t>
                      </a:r>
                      <a:r>
                        <a:rPr lang="mr-IN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venir Medium" charset="0"/>
                        </a:rPr>
                        <a:t>–</a:t>
                      </a:r>
                      <a:r>
                        <a:rPr lang="en-GB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Capacity up to: Unlimited Categories: D1+E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257601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11/10/2028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" charset="0"/>
                          <a:cs typeface="Arial" panose="020B0604020202020204" pitchFamily="34" charset="0"/>
                        </a:rPr>
                        <a:t>Certificate, Inspection, Testing and Certification of Electrical Installations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City &amp; Guilds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607506942/10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Managing Safely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IOSH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629430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3021035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48562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3024688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8549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72449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HERS/ 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H0171501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Book" panose="02000503020000020003" pitchFamily="2" charset="0"/>
                          <a:ea typeface="Avenir Medium" charset="0"/>
                          <a:cs typeface="Avenir Medium" charset="0"/>
                        </a:rPr>
                        <a:t>19/05/2026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1076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765" y="1132797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Highways Passport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4591" y="112735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ALLMI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D1621-BC94-5F4E-B9C7-F7406A9A5644}"/>
              </a:ext>
            </a:extLst>
          </p:cNvPr>
          <p:cNvSpPr txBox="1"/>
          <p:nvPr/>
        </p:nvSpPr>
        <p:spPr>
          <a:xfrm>
            <a:off x="6773936" y="1126708"/>
            <a:ext cx="2344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ECS</a:t>
            </a:r>
          </a:p>
        </p:txBody>
      </p:sp>
      <p:pic>
        <p:nvPicPr>
          <p:cNvPr id="4" name="Picture 3" descr="A person with a qr code&#10;&#10;Description automatically generated with medium confidence">
            <a:extLst>
              <a:ext uri="{FF2B5EF4-FFF2-40B4-BE49-F238E27FC236}">
                <a16:creationId xmlns:a16="http://schemas.microsoft.com/office/drawing/2014/main" id="{AC856724-7790-1CF1-8A09-F779D816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2" y="1664237"/>
            <a:ext cx="2534445" cy="1612045"/>
          </a:xfrm>
          <a:prstGeom prst="rect">
            <a:avLst/>
          </a:prstGeom>
        </p:spPr>
      </p:pic>
      <p:pic>
        <p:nvPicPr>
          <p:cNvPr id="5" name="Picture 4" descr="A close up of a id card&#10;&#10;Description automatically generated with low confidence">
            <a:extLst>
              <a:ext uri="{FF2B5EF4-FFF2-40B4-BE49-F238E27FC236}">
                <a16:creationId xmlns:a16="http://schemas.microsoft.com/office/drawing/2014/main" id="{39AC815C-8A48-AA37-F31F-8CD0EC13D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979" y="1658224"/>
            <a:ext cx="2719118" cy="171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DD281-C07F-0154-0E7A-52EA55A93A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40" t="9812" r="14716" b="9210"/>
          <a:stretch/>
        </p:blipFill>
        <p:spPr>
          <a:xfrm rot="16200000">
            <a:off x="4253806" y="1182835"/>
            <a:ext cx="1612041" cy="25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79078a6c934a8a4de570754e50b60487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f70ff9b3030bd81a4d99e7a5cb3120b5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73E419-E9B5-4D50-A982-B81787913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6C83A7-C1D4-4A73-9888-293877DEBC83}"/>
</file>

<file path=customXml/itemProps3.xml><?xml version="1.0" encoding="utf-8"?>
<ds:datastoreItem xmlns:ds="http://schemas.openxmlformats.org/officeDocument/2006/customXml" ds:itemID="{6C609A30-7A3F-49A5-AB98-1FE575FE57DF}">
  <ds:schemaRefs>
    <ds:schemaRef ds:uri="http://www.w3.org/XML/1998/namespace"/>
    <ds:schemaRef ds:uri="http://purl.org/dc/terms/"/>
    <ds:schemaRef ds:uri="078ea3b5-7cd4-402a-949f-a81edf38a202"/>
    <ds:schemaRef ds:uri="http://purl.org/dc/elements/1.1/"/>
    <ds:schemaRef ds:uri="http://schemas.microsoft.com/office/2006/metadata/properties"/>
    <ds:schemaRef ds:uri="http://schemas.microsoft.com/office/2006/documentManagement/types"/>
    <ds:schemaRef ds:uri="bc00719f-a471-49ab-8b67-30e6520d633d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115</Words>
  <Application>Microsoft Macintosh PowerPoint</Application>
  <PresentationFormat>A4 Paper (210x297 mm)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Avenir Book</vt:lpstr>
      <vt:lpstr>Avenir Heavy</vt:lpstr>
      <vt:lpstr>Avenir Medium</vt:lpstr>
      <vt:lpstr>Calibri</vt:lpstr>
      <vt:lpstr>Calibri Light</vt:lpstr>
      <vt:lpstr>Office Theme</vt:lpstr>
      <vt:lpstr>PowerPoint Presentation</vt:lpstr>
      <vt:lpstr>Competency Summary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Lee Payne</cp:lastModifiedBy>
  <cp:revision>37</cp:revision>
  <cp:lastPrinted>2017-07-06T14:59:45Z</cp:lastPrinted>
  <dcterms:created xsi:type="dcterms:W3CDTF">2017-07-03T20:19:07Z</dcterms:created>
  <dcterms:modified xsi:type="dcterms:W3CDTF">2023-11-15T11:46:22Z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MediaServiceImageTags">
    <vt:lpwstr/>
  </property>
</Properties>
</file>