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6" r:id="rId6"/>
    <p:sldId id="259" r:id="rId7"/>
    <p:sldId id="263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5374"/>
  </p:normalViewPr>
  <p:slideViewPr>
    <p:cSldViewPr snapToGrid="0" snapToObjects="1">
      <p:cViewPr varScale="1">
        <p:scale>
          <a:sx n="122" d="100"/>
          <a:sy n="122" d="100"/>
        </p:scale>
        <p:origin x="2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yne" userId="4fdd8a30-39bf-40c8-9d3b-7522c84a80c7" providerId="ADAL" clId="{BF181619-2A3F-7B4A-9D57-DB71A4599622}"/>
    <pc:docChg chg="modSld">
      <pc:chgData name="Lee Payne" userId="4fdd8a30-39bf-40c8-9d3b-7522c84a80c7" providerId="ADAL" clId="{BF181619-2A3F-7B4A-9D57-DB71A4599622}" dt="2022-11-18T09:15:57.754" v="12" actId="1076"/>
      <pc:docMkLst>
        <pc:docMk/>
      </pc:docMkLst>
      <pc:sldChg chg="modSp mod">
        <pc:chgData name="Lee Payne" userId="4fdd8a30-39bf-40c8-9d3b-7522c84a80c7" providerId="ADAL" clId="{BF181619-2A3F-7B4A-9D57-DB71A4599622}" dt="2022-11-18T09:15:13.356" v="3" actId="2711"/>
        <pc:sldMkLst>
          <pc:docMk/>
          <pc:sldMk cId="734676355" sldId="256"/>
        </pc:sldMkLst>
        <pc:spChg chg="mod">
          <ac:chgData name="Lee Payne" userId="4fdd8a30-39bf-40c8-9d3b-7522c84a80c7" providerId="ADAL" clId="{BF181619-2A3F-7B4A-9D57-DB71A4599622}" dt="2022-11-18T09:15:03.205" v="1" actId="2711"/>
          <ac:spMkLst>
            <pc:docMk/>
            <pc:sldMk cId="734676355" sldId="256"/>
            <ac:spMk id="6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07.414" v="2" actId="2711"/>
          <ac:spMkLst>
            <pc:docMk/>
            <pc:sldMk cId="734676355" sldId="256"/>
            <ac:spMk id="14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13.356" v="3" actId="2711"/>
          <ac:spMkLst>
            <pc:docMk/>
            <pc:sldMk cId="734676355" sldId="256"/>
            <ac:spMk id="19" creationId="{00000000-0000-0000-0000-000000000000}"/>
          </ac:spMkLst>
        </pc:spChg>
        <pc:graphicFrameChg chg="modGraphic">
          <ac:chgData name="Lee Payne" userId="4fdd8a30-39bf-40c8-9d3b-7522c84a80c7" providerId="ADAL" clId="{BF181619-2A3F-7B4A-9D57-DB71A4599622}" dt="2022-11-18T09:14:59.028" v="0" actId="27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Lee Payne" userId="4fdd8a30-39bf-40c8-9d3b-7522c84a80c7" providerId="ADAL" clId="{BF181619-2A3F-7B4A-9D57-DB71A4599622}" dt="2022-11-18T09:15:24.166" v="5" actId="2711"/>
        <pc:sldMkLst>
          <pc:docMk/>
          <pc:sldMk cId="1625298813" sldId="257"/>
        </pc:sldMkLst>
        <pc:spChg chg="mod">
          <ac:chgData name="Lee Payne" userId="4fdd8a30-39bf-40c8-9d3b-7522c84a80c7" providerId="ADAL" clId="{BF181619-2A3F-7B4A-9D57-DB71A4599622}" dt="2022-11-18T09:15:19.069" v="4" actId="2711"/>
          <ac:spMkLst>
            <pc:docMk/>
            <pc:sldMk cId="1625298813" sldId="257"/>
            <ac:spMk id="7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24.166" v="5" actId="2711"/>
          <ac:spMkLst>
            <pc:docMk/>
            <pc:sldMk cId="1625298813" sldId="257"/>
            <ac:spMk id="8" creationId="{00000000-0000-0000-0000-000000000000}"/>
          </ac:spMkLst>
        </pc:spChg>
      </pc:sldChg>
      <pc:sldChg chg="modSp mod">
        <pc:chgData name="Lee Payne" userId="4fdd8a30-39bf-40c8-9d3b-7522c84a80c7" providerId="ADAL" clId="{BF181619-2A3F-7B4A-9D57-DB71A4599622}" dt="2022-11-18T09:15:57.754" v="12" actId="1076"/>
        <pc:sldMkLst>
          <pc:docMk/>
          <pc:sldMk cId="1833947036" sldId="259"/>
        </pc:sldMkLst>
        <pc:spChg chg="mod">
          <ac:chgData name="Lee Payne" userId="4fdd8a30-39bf-40c8-9d3b-7522c84a80c7" providerId="ADAL" clId="{BF181619-2A3F-7B4A-9D57-DB71A4599622}" dt="2022-11-18T09:15:43.376" v="8" actId="2711"/>
          <ac:spMkLst>
            <pc:docMk/>
            <pc:sldMk cId="1833947036" sldId="259"/>
            <ac:spMk id="4" creationId="{BF312117-20E6-FDC8-4497-EF7C6542DC27}"/>
          </ac:spMkLst>
        </pc:spChg>
        <pc:spChg chg="mod">
          <ac:chgData name="Lee Payne" userId="4fdd8a30-39bf-40c8-9d3b-7522c84a80c7" providerId="ADAL" clId="{BF181619-2A3F-7B4A-9D57-DB71A4599622}" dt="2022-11-18T09:15:29.490" v="6" actId="2711"/>
          <ac:spMkLst>
            <pc:docMk/>
            <pc:sldMk cId="1833947036" sldId="259"/>
            <ac:spMk id="6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37.964" v="7" actId="2711"/>
          <ac:spMkLst>
            <pc:docMk/>
            <pc:sldMk cId="1833947036" sldId="259"/>
            <ac:spMk id="14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37.964" v="7" actId="2711"/>
          <ac:spMkLst>
            <pc:docMk/>
            <pc:sldMk cId="1833947036" sldId="259"/>
            <ac:spMk id="19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48.673" v="9" actId="1076"/>
          <ac:spMkLst>
            <pc:docMk/>
            <pc:sldMk cId="1833947036" sldId="259"/>
            <ac:spMk id="29" creationId="{00000000-0000-0000-0000-000000000000}"/>
          </ac:spMkLst>
        </pc:spChg>
        <pc:picChg chg="mod">
          <ac:chgData name="Lee Payne" userId="4fdd8a30-39bf-40c8-9d3b-7522c84a80c7" providerId="ADAL" clId="{BF181619-2A3F-7B4A-9D57-DB71A4599622}" dt="2022-11-18T09:15:57.754" v="12" actId="1076"/>
          <ac:picMkLst>
            <pc:docMk/>
            <pc:sldMk cId="1833947036" sldId="259"/>
            <ac:picMk id="10" creationId="{8100626F-885C-5FB7-16DB-40EE539E0224}"/>
          </ac:picMkLst>
        </pc:picChg>
      </pc:sldChg>
    </pc:docChg>
  </pc:docChgLst>
  <pc:docChgLst>
    <pc:chgData name="Lee Ratcliff" userId="4fa0cd38-0a35-43e5-a2b8-93648c60e751" providerId="ADAL" clId="{6F1E2AB3-AE0A-1246-AF47-E648B88B7F99}"/>
    <pc:docChg chg="custSel modSld">
      <pc:chgData name="Lee Ratcliff" userId="4fa0cd38-0a35-43e5-a2b8-93648c60e751" providerId="ADAL" clId="{6F1E2AB3-AE0A-1246-AF47-E648B88B7F99}" dt="2020-04-16T08:11:30.258" v="1" actId="478"/>
      <pc:docMkLst>
        <pc:docMk/>
      </pc:docMkLst>
      <pc:sldChg chg="delSp">
        <pc:chgData name="Lee Ratcliff" userId="4fa0cd38-0a35-43e5-a2b8-93648c60e751" providerId="ADAL" clId="{6F1E2AB3-AE0A-1246-AF47-E648B88B7F99}" dt="2020-04-16T08:11:30.258" v="1" actId="478"/>
        <pc:sldMkLst>
          <pc:docMk/>
          <pc:sldMk cId="1833947036" sldId="259"/>
        </pc:sldMkLst>
        <pc:picChg chg="del">
          <ac:chgData name="Lee Ratcliff" userId="4fa0cd38-0a35-43e5-a2b8-93648c60e751" providerId="ADAL" clId="{6F1E2AB3-AE0A-1246-AF47-E648B88B7F99}" dt="2020-04-16T08:11:28.150" v="0" actId="478"/>
          <ac:picMkLst>
            <pc:docMk/>
            <pc:sldMk cId="1833947036" sldId="259"/>
            <ac:picMk id="31" creationId="{AE7E9174-A724-8E4C-B7DC-F1174BD7F4EE}"/>
          </ac:picMkLst>
        </pc:picChg>
        <pc:picChg chg="del">
          <ac:chgData name="Lee Ratcliff" userId="4fa0cd38-0a35-43e5-a2b8-93648c60e751" providerId="ADAL" clId="{6F1E2AB3-AE0A-1246-AF47-E648B88B7F99}" dt="2020-04-16T08:11:30.258" v="1" actId="478"/>
          <ac:picMkLst>
            <pc:docMk/>
            <pc:sldMk cId="1833947036" sldId="259"/>
            <ac:picMk id="32" creationId="{886B392C-7D78-8F47-840F-979F523F2D2C}"/>
          </ac:picMkLst>
        </pc:picChg>
      </pc:sldChg>
    </pc:docChg>
  </pc:docChgLst>
  <pc:docChgLst>
    <pc:chgData name="Daniel McCann" userId="8780d60a-597c-4b53-ba8a-7055ca85b189" providerId="ADAL" clId="{7F9EC8E6-2C7D-B244-AAC4-52A01089016E}"/>
    <pc:docChg chg="custSel modSld">
      <pc:chgData name="Daniel McCann" userId="8780d60a-597c-4b53-ba8a-7055ca85b189" providerId="ADAL" clId="{7F9EC8E6-2C7D-B244-AAC4-52A01089016E}" dt="2021-11-04T18:20:33.431" v="8"/>
      <pc:docMkLst>
        <pc:docMk/>
      </pc:docMkLst>
      <pc:sldChg chg="addSp delSp modSp mod">
        <pc:chgData name="Daniel McCann" userId="8780d60a-597c-4b53-ba8a-7055ca85b189" providerId="ADAL" clId="{7F9EC8E6-2C7D-B244-AAC4-52A01089016E}" dt="2021-11-04T18:20:33.431" v="8"/>
        <pc:sldMkLst>
          <pc:docMk/>
          <pc:sldMk cId="1833947036" sldId="259"/>
        </pc:sldMkLst>
        <pc:spChg chg="add del mod">
          <ac:chgData name="Daniel McCann" userId="8780d60a-597c-4b53-ba8a-7055ca85b189" providerId="ADAL" clId="{7F9EC8E6-2C7D-B244-AAC4-52A01089016E}" dt="2021-11-04T18:20:33.431" v="8"/>
          <ac:spMkLst>
            <pc:docMk/>
            <pc:sldMk cId="1833947036" sldId="259"/>
            <ac:spMk id="2" creationId="{0B9B30F7-DC5E-C444-B487-8D242D840C27}"/>
          </ac:spMkLst>
        </pc:spChg>
        <pc:picChg chg="add mod">
          <ac:chgData name="Daniel McCann" userId="8780d60a-597c-4b53-ba8a-7055ca85b189" providerId="ADAL" clId="{7F9EC8E6-2C7D-B244-AAC4-52A01089016E}" dt="2021-11-04T18:20:29.869" v="6" actId="1076"/>
          <ac:picMkLst>
            <pc:docMk/>
            <pc:sldMk cId="1833947036" sldId="259"/>
            <ac:picMk id="4" creationId="{9C631120-5891-5840-8D95-1081938C4C13}"/>
          </ac:picMkLst>
        </pc:picChg>
        <pc:picChg chg="del">
          <ac:chgData name="Daniel McCann" userId="8780d60a-597c-4b53-ba8a-7055ca85b189" providerId="ADAL" clId="{7F9EC8E6-2C7D-B244-AAC4-52A01089016E}" dt="2021-11-04T18:19:37.586" v="0" actId="478"/>
          <ac:picMkLst>
            <pc:docMk/>
            <pc:sldMk cId="1833947036" sldId="259"/>
            <ac:picMk id="7" creationId="{20815E94-784F-5540-9EE6-2E8CC4785A98}"/>
          </ac:picMkLst>
        </pc:picChg>
      </pc:sldChg>
    </pc:docChg>
  </pc:docChgLst>
  <pc:docChgLst>
    <pc:chgData name="Lee Payne" userId="4fdd8a30-39bf-40c8-9d3b-7522c84a80c7" providerId="ADAL" clId="{20ED3B7C-FDCF-D447-9CCE-28951D265DE2}"/>
    <pc:docChg chg="custSel delSld modSld">
      <pc:chgData name="Lee Payne" userId="4fdd8a30-39bf-40c8-9d3b-7522c84a80c7" providerId="ADAL" clId="{20ED3B7C-FDCF-D447-9CCE-28951D265DE2}" dt="2024-04-16T13:47:02.341" v="5" actId="2696"/>
      <pc:docMkLst>
        <pc:docMk/>
      </pc:docMkLst>
      <pc:sldChg chg="modSp">
        <pc:chgData name="Lee Payne" userId="4fdd8a30-39bf-40c8-9d3b-7522c84a80c7" providerId="ADAL" clId="{20ED3B7C-FDCF-D447-9CCE-28951D265DE2}" dt="2024-04-16T13:46:27.657" v="0"/>
        <pc:sldMkLst>
          <pc:docMk/>
          <pc:sldMk cId="734676355" sldId="256"/>
        </pc:sldMkLst>
        <pc:graphicFrameChg chg="mod">
          <ac:chgData name="Lee Payne" userId="4fdd8a30-39bf-40c8-9d3b-7522c84a80c7" providerId="ADAL" clId="{20ED3B7C-FDCF-D447-9CCE-28951D265DE2}" dt="2024-04-16T13:46:27.657" v="0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20ED3B7C-FDCF-D447-9CCE-28951D265DE2}" dt="2024-04-16T13:46:52.245" v="4" actId="14100"/>
        <pc:sldMkLst>
          <pc:docMk/>
          <pc:sldMk cId="1833947036" sldId="259"/>
        </pc:sldMkLst>
        <pc:picChg chg="add mod">
          <ac:chgData name="Lee Payne" userId="4fdd8a30-39bf-40c8-9d3b-7522c84a80c7" providerId="ADAL" clId="{20ED3B7C-FDCF-D447-9CCE-28951D265DE2}" dt="2024-04-16T13:46:52.245" v="4" actId="14100"/>
          <ac:picMkLst>
            <pc:docMk/>
            <pc:sldMk cId="1833947036" sldId="259"/>
            <ac:picMk id="8" creationId="{A8E83640-726F-66D7-2944-A788D2892790}"/>
          </ac:picMkLst>
        </pc:picChg>
        <pc:picChg chg="del">
          <ac:chgData name="Lee Payne" userId="4fdd8a30-39bf-40c8-9d3b-7522c84a80c7" providerId="ADAL" clId="{20ED3B7C-FDCF-D447-9CCE-28951D265DE2}" dt="2024-04-16T13:46:32.971" v="1" actId="478"/>
          <ac:picMkLst>
            <pc:docMk/>
            <pc:sldMk cId="1833947036" sldId="259"/>
            <ac:picMk id="10" creationId="{8100626F-885C-5FB7-16DB-40EE539E0224}"/>
          </ac:picMkLst>
        </pc:picChg>
      </pc:sldChg>
      <pc:sldChg chg="del">
        <pc:chgData name="Lee Payne" userId="4fdd8a30-39bf-40c8-9d3b-7522c84a80c7" providerId="ADAL" clId="{20ED3B7C-FDCF-D447-9CCE-28951D265DE2}" dt="2024-04-16T13:47:02.341" v="5" actId="2696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A5E7281B-183C-9D47-A72D-89357E949AD5}"/>
    <pc:docChg chg="modSld">
      <pc:chgData name="Lee Payne" userId="4fdd8a30-39bf-40c8-9d3b-7522c84a80c7" providerId="ADAL" clId="{A5E7281B-183C-9D47-A72D-89357E949AD5}" dt="2021-05-27T10:59:13.749" v="62" actId="20577"/>
      <pc:docMkLst>
        <pc:docMk/>
      </pc:docMkLst>
      <pc:sldChg chg="modSp mod">
        <pc:chgData name="Lee Payne" userId="4fdd8a30-39bf-40c8-9d3b-7522c84a80c7" providerId="ADAL" clId="{A5E7281B-183C-9D47-A72D-89357E949AD5}" dt="2021-05-27T10:59:13.749" v="62" actId="20577"/>
        <pc:sldMkLst>
          <pc:docMk/>
          <pc:sldMk cId="807783921" sldId="262"/>
        </pc:sldMkLst>
        <pc:spChg chg="mod">
          <ac:chgData name="Lee Payne" userId="4fdd8a30-39bf-40c8-9d3b-7522c84a80c7" providerId="ADAL" clId="{A5E7281B-183C-9D47-A72D-89357E949AD5}" dt="2021-05-27T10:59:13.749" v="62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Payne" userId="4fdd8a30-39bf-40c8-9d3b-7522c84a80c7" providerId="ADAL" clId="{B2385B22-2AC7-DE4A-9B3D-42F7DA6C3D49}"/>
    <pc:docChg chg="custSel modSld">
      <pc:chgData name="Lee Payne" userId="4fdd8a30-39bf-40c8-9d3b-7522c84a80c7" providerId="ADAL" clId="{B2385B22-2AC7-DE4A-9B3D-42F7DA6C3D49}" dt="2019-06-10T09:24:46.651" v="17" actId="1076"/>
      <pc:docMkLst>
        <pc:docMk/>
      </pc:docMkLst>
      <pc:sldChg chg="modSp">
        <pc:chgData name="Lee Payne" userId="4fdd8a30-39bf-40c8-9d3b-7522c84a80c7" providerId="ADAL" clId="{B2385B22-2AC7-DE4A-9B3D-42F7DA6C3D49}" dt="2019-06-10T09:23:52.160" v="9" actId="20577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B2385B22-2AC7-DE4A-9B3D-42F7DA6C3D49}" dt="2019-06-10T09:23:52.160" v="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Lee Payne" userId="4fdd8a30-39bf-40c8-9d3b-7522c84a80c7" providerId="ADAL" clId="{B2385B22-2AC7-DE4A-9B3D-42F7DA6C3D49}" dt="2019-06-10T09:24:40.212" v="16" actId="1076"/>
        <pc:sldMkLst>
          <pc:docMk/>
          <pc:sldMk cId="1833947036" sldId="259"/>
        </pc:sldMkLst>
        <pc:spChg chg="add mod">
          <ac:chgData name="Lee Payne" userId="4fdd8a30-39bf-40c8-9d3b-7522c84a80c7" providerId="ADAL" clId="{B2385B22-2AC7-DE4A-9B3D-42F7DA6C3D49}" dt="2019-06-10T09:24:40.212" v="16" actId="1076"/>
          <ac:spMkLst>
            <pc:docMk/>
            <pc:sldMk cId="1833947036" sldId="259"/>
            <ac:spMk id="26" creationId="{D68CFC7C-C6A2-E74C-B384-E7E556EF846E}"/>
          </ac:spMkLst>
        </pc:spChg>
        <pc:spChg chg="del">
          <ac:chgData name="Lee Payne" userId="4fdd8a30-39bf-40c8-9d3b-7522c84a80c7" providerId="ADAL" clId="{B2385B22-2AC7-DE4A-9B3D-42F7DA6C3D49}" dt="2019-06-10T09:23:57.446" v="12" actId="478"/>
          <ac:spMkLst>
            <pc:docMk/>
            <pc:sldMk cId="1833947036" sldId="259"/>
            <ac:spMk id="28" creationId="{00000000-0000-0000-0000-000000000000}"/>
          </ac:spMkLst>
        </pc:spChg>
        <pc:spChg chg="mod">
          <ac:chgData name="Lee Payne" userId="4fdd8a30-39bf-40c8-9d3b-7522c84a80c7" providerId="ADAL" clId="{B2385B22-2AC7-DE4A-9B3D-42F7DA6C3D49}" dt="2019-06-10T09:24:05.071" v="13" actId="1076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Lee Payne" userId="4fdd8a30-39bf-40c8-9d3b-7522c84a80c7" providerId="ADAL" clId="{B2385B22-2AC7-DE4A-9B3D-42F7DA6C3D49}" dt="2019-06-10T09:24:05.071" v="13" actId="1076"/>
          <ac:spMkLst>
            <pc:docMk/>
            <pc:sldMk cId="1833947036" sldId="259"/>
            <ac:spMk id="30" creationId="{00000000-0000-0000-0000-000000000000}"/>
          </ac:spMkLst>
        </pc:sp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3" creationId="{513B4355-3D85-F44D-89BF-A70C08F459F3}"/>
          </ac:picMkLst>
        </pc:picChg>
        <pc:picChg chg="del">
          <ac:chgData name="Lee Payne" userId="4fdd8a30-39bf-40c8-9d3b-7522c84a80c7" providerId="ADAL" clId="{B2385B22-2AC7-DE4A-9B3D-42F7DA6C3D49}" dt="2019-06-10T09:23:55.148" v="10" actId="478"/>
          <ac:picMkLst>
            <pc:docMk/>
            <pc:sldMk cId="1833947036" sldId="259"/>
            <ac:picMk id="21" creationId="{00000000-0000-0000-0000-000000000000}"/>
          </ac:picMkLst>
        </pc:picChg>
        <pc:picChg chg="del">
          <ac:chgData name="Lee Payne" userId="4fdd8a30-39bf-40c8-9d3b-7522c84a80c7" providerId="ADAL" clId="{B2385B22-2AC7-DE4A-9B3D-42F7DA6C3D49}" dt="2019-06-10T09:23:55.781" v="11" actId="478"/>
          <ac:picMkLst>
            <pc:docMk/>
            <pc:sldMk cId="1833947036" sldId="259"/>
            <ac:picMk id="22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4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5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7" creationId="{00000000-0000-0000-0000-000000000000}"/>
          </ac:picMkLst>
        </pc:picChg>
        <pc:picChg chg="add mod">
          <ac:chgData name="Lee Payne" userId="4fdd8a30-39bf-40c8-9d3b-7522c84a80c7" providerId="ADAL" clId="{B2385B22-2AC7-DE4A-9B3D-42F7DA6C3D49}" dt="2019-06-10T09:24:40.212" v="16" actId="1076"/>
          <ac:picMkLst>
            <pc:docMk/>
            <pc:sldMk cId="1833947036" sldId="259"/>
            <ac:picMk id="31" creationId="{AE7E9174-A724-8E4C-B7DC-F1174BD7F4EE}"/>
          </ac:picMkLst>
        </pc:picChg>
        <pc:picChg chg="add mod">
          <ac:chgData name="Lee Payne" userId="4fdd8a30-39bf-40c8-9d3b-7522c84a80c7" providerId="ADAL" clId="{B2385B22-2AC7-DE4A-9B3D-42F7DA6C3D49}" dt="2019-06-10T09:24:40.212" v="16" actId="1076"/>
          <ac:picMkLst>
            <pc:docMk/>
            <pc:sldMk cId="1833947036" sldId="259"/>
            <ac:picMk id="32" creationId="{886B392C-7D78-8F47-840F-979F523F2D2C}"/>
          </ac:picMkLst>
        </pc:picChg>
      </pc:sldChg>
      <pc:sldChg chg="delSp modSp">
        <pc:chgData name="Lee Payne" userId="4fdd8a30-39bf-40c8-9d3b-7522c84a80c7" providerId="ADAL" clId="{B2385B22-2AC7-DE4A-9B3D-42F7DA6C3D49}" dt="2019-06-10T09:24:46.651" v="17" actId="1076"/>
        <pc:sldMkLst>
          <pc:docMk/>
          <pc:sldMk cId="1672000374" sldId="260"/>
        </pc:sldMkLst>
        <pc:spChg chg="mod">
          <ac:chgData name="Lee Payne" userId="4fdd8a30-39bf-40c8-9d3b-7522c84a80c7" providerId="ADAL" clId="{B2385B22-2AC7-DE4A-9B3D-42F7DA6C3D49}" dt="2019-06-10T09:24:46.651" v="17" actId="1076"/>
          <ac:spMkLst>
            <pc:docMk/>
            <pc:sldMk cId="1672000374" sldId="260"/>
            <ac:spMk id="17" creationId="{00000000-0000-0000-0000-000000000000}"/>
          </ac:spMkLst>
        </pc:spChg>
        <pc:spChg chg="del">
          <ac:chgData name="Lee Payne" userId="4fdd8a30-39bf-40c8-9d3b-7522c84a80c7" providerId="ADAL" clId="{B2385B22-2AC7-DE4A-9B3D-42F7DA6C3D49}" dt="2019-06-10T09:24:35.901" v="14"/>
          <ac:spMkLst>
            <pc:docMk/>
            <pc:sldMk cId="1672000374" sldId="260"/>
            <ac:spMk id="28" creationId="{00000000-0000-0000-0000-000000000000}"/>
          </ac:spMkLst>
        </pc:spChg>
        <pc:picChg chg="del">
          <ac:chgData name="Lee Payne" userId="4fdd8a30-39bf-40c8-9d3b-7522c84a80c7" providerId="ADAL" clId="{B2385B22-2AC7-DE4A-9B3D-42F7DA6C3D49}" dt="2019-06-10T09:24:35.901" v="14"/>
          <ac:picMkLst>
            <pc:docMk/>
            <pc:sldMk cId="1672000374" sldId="260"/>
            <ac:picMk id="18" creationId="{00000000-0000-0000-0000-000000000000}"/>
          </ac:picMkLst>
        </pc:picChg>
        <pc:picChg chg="del">
          <ac:chgData name="Lee Payne" userId="4fdd8a30-39bf-40c8-9d3b-7522c84a80c7" providerId="ADAL" clId="{B2385B22-2AC7-DE4A-9B3D-42F7DA6C3D49}" dt="2019-06-10T09:24:35.901" v="14"/>
          <ac:picMkLst>
            <pc:docMk/>
            <pc:sldMk cId="1672000374" sldId="260"/>
            <ac:picMk id="21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46.651" v="17" actId="1076"/>
          <ac:picMkLst>
            <pc:docMk/>
            <pc:sldMk cId="1672000374" sldId="260"/>
            <ac:picMk id="22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46.651" v="17" actId="1076"/>
          <ac:picMkLst>
            <pc:docMk/>
            <pc:sldMk cId="1672000374" sldId="260"/>
            <ac:picMk id="24" creationId="{00000000-0000-0000-0000-000000000000}"/>
          </ac:picMkLst>
        </pc:picChg>
      </pc:sldChg>
    </pc:docChg>
  </pc:docChgLst>
  <pc:docChgLst>
    <pc:chgData name="Daniel McCann" userId="8780d60a-597c-4b53-ba8a-7055ca85b189" providerId="ADAL" clId="{759D5E46-7E15-4C4E-8C3B-8DBF0955C87B}"/>
    <pc:docChg chg="custSel modSld">
      <pc:chgData name="Daniel McCann" userId="8780d60a-597c-4b53-ba8a-7055ca85b189" providerId="ADAL" clId="{759D5E46-7E15-4C4E-8C3B-8DBF0955C87B}" dt="2021-11-04T14:13:53.974" v="191" actId="12"/>
      <pc:docMkLst>
        <pc:docMk/>
      </pc:docMkLst>
      <pc:sldChg chg="modSp mod">
        <pc:chgData name="Daniel McCann" userId="8780d60a-597c-4b53-ba8a-7055ca85b189" providerId="ADAL" clId="{759D5E46-7E15-4C4E-8C3B-8DBF0955C87B}" dt="2021-11-04T14:11:04.625" v="130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759D5E46-7E15-4C4E-8C3B-8DBF0955C87B}" dt="2021-11-04T14:11:04.625" v="130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759D5E46-7E15-4C4E-8C3B-8DBF0955C87B}" dt="2021-11-04T14:07:25.261" v="27" actId="20577"/>
        <pc:sldMkLst>
          <pc:docMk/>
          <pc:sldMk cId="1625298813" sldId="257"/>
        </pc:sldMkLst>
        <pc:spChg chg="mod">
          <ac:chgData name="Daniel McCann" userId="8780d60a-597c-4b53-ba8a-7055ca85b189" providerId="ADAL" clId="{759D5E46-7E15-4C4E-8C3B-8DBF0955C87B}" dt="2021-11-04T14:07:25.261" v="27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addSp delSp modSp mod">
        <pc:chgData name="Daniel McCann" userId="8780d60a-597c-4b53-ba8a-7055ca85b189" providerId="ADAL" clId="{759D5E46-7E15-4C4E-8C3B-8DBF0955C87B}" dt="2021-11-04T14:13:02.720" v="156"/>
        <pc:sldMkLst>
          <pc:docMk/>
          <pc:sldMk cId="1833947036" sldId="259"/>
        </pc:sldMkLst>
        <pc:spChg chg="add del mod">
          <ac:chgData name="Daniel McCann" userId="8780d60a-597c-4b53-ba8a-7055ca85b189" providerId="ADAL" clId="{759D5E46-7E15-4C4E-8C3B-8DBF0955C87B}" dt="2021-11-04T14:12:41.018" v="145"/>
          <ac:spMkLst>
            <pc:docMk/>
            <pc:sldMk cId="1833947036" sldId="259"/>
            <ac:spMk id="2" creationId="{705D9000-ECCE-2C49-9B6F-1AF2E4F5B623}"/>
          </ac:spMkLst>
        </pc:spChg>
        <pc:spChg chg="add del mod">
          <ac:chgData name="Daniel McCann" userId="8780d60a-597c-4b53-ba8a-7055ca85b189" providerId="ADAL" clId="{759D5E46-7E15-4C4E-8C3B-8DBF0955C87B}" dt="2021-11-04T14:13:02.260" v="154"/>
          <ac:spMkLst>
            <pc:docMk/>
            <pc:sldMk cId="1833947036" sldId="259"/>
            <ac:spMk id="8" creationId="{15D0CDA6-28FF-AA46-9254-EE2EAB87EDA3}"/>
          </ac:spMkLst>
        </pc:spChg>
        <pc:spChg chg="add del mod">
          <ac:chgData name="Daniel McCann" userId="8780d60a-597c-4b53-ba8a-7055ca85b189" providerId="ADAL" clId="{759D5E46-7E15-4C4E-8C3B-8DBF0955C87B}" dt="2021-11-04T14:13:02.720" v="156"/>
          <ac:spMkLst>
            <pc:docMk/>
            <pc:sldMk cId="1833947036" sldId="259"/>
            <ac:spMk id="16" creationId="{A98A5E83-2267-5C46-9E19-24752C5F89F4}"/>
          </ac:spMkLst>
        </pc:spChg>
        <pc:picChg chg="del">
          <ac:chgData name="Daniel McCann" userId="8780d60a-597c-4b53-ba8a-7055ca85b189" providerId="ADAL" clId="{759D5E46-7E15-4C4E-8C3B-8DBF0955C87B}" dt="2021-11-04T14:11:14.660" v="131" actId="478"/>
          <ac:picMkLst>
            <pc:docMk/>
            <pc:sldMk cId="1833947036" sldId="259"/>
            <ac:picMk id="4" creationId="{E4F60F5D-2430-3744-A816-A9347D00FC21}"/>
          </ac:picMkLst>
        </pc:picChg>
        <pc:picChg chg="del">
          <ac:chgData name="Daniel McCann" userId="8780d60a-597c-4b53-ba8a-7055ca85b189" providerId="ADAL" clId="{759D5E46-7E15-4C4E-8C3B-8DBF0955C87B}" dt="2021-11-04T14:11:17.477" v="133" actId="478"/>
          <ac:picMkLst>
            <pc:docMk/>
            <pc:sldMk cId="1833947036" sldId="259"/>
            <ac:picMk id="5" creationId="{1D381B1E-9CAA-6146-A9EC-9D84C426B448}"/>
          </ac:picMkLst>
        </pc:picChg>
        <pc:picChg chg="add mod">
          <ac:chgData name="Daniel McCann" userId="8780d60a-597c-4b53-ba8a-7055ca85b189" providerId="ADAL" clId="{759D5E46-7E15-4C4E-8C3B-8DBF0955C87B}" dt="2021-11-04T14:12:07.291" v="139" actId="1076"/>
          <ac:picMkLst>
            <pc:docMk/>
            <pc:sldMk cId="1833947036" sldId="259"/>
            <ac:picMk id="7" creationId="{20815E94-784F-5540-9EE6-2E8CC4785A98}"/>
          </ac:picMkLst>
        </pc:picChg>
        <pc:picChg chg="add mod">
          <ac:chgData name="Daniel McCann" userId="8780d60a-597c-4b53-ba8a-7055ca85b189" providerId="ADAL" clId="{759D5E46-7E15-4C4E-8C3B-8DBF0955C87B}" dt="2021-11-04T14:12:39.776" v="143" actId="1076"/>
          <ac:picMkLst>
            <pc:docMk/>
            <pc:sldMk cId="1833947036" sldId="259"/>
            <ac:picMk id="11" creationId="{DD9FCD6E-B862-F545-984C-08C9F29D90E0}"/>
          </ac:picMkLst>
        </pc:picChg>
        <pc:picChg chg="add mod">
          <ac:chgData name="Daniel McCann" userId="8780d60a-597c-4b53-ba8a-7055ca85b189" providerId="ADAL" clId="{759D5E46-7E15-4C4E-8C3B-8DBF0955C87B}" dt="2021-11-04T14:13:01.640" v="152" actId="14100"/>
          <ac:picMkLst>
            <pc:docMk/>
            <pc:sldMk cId="1833947036" sldId="259"/>
            <ac:picMk id="18" creationId="{C7C2B972-580C-AD48-827E-C2379912F6EC}"/>
          </ac:picMkLst>
        </pc:picChg>
        <pc:picChg chg="del">
          <ac:chgData name="Daniel McCann" userId="8780d60a-597c-4b53-ba8a-7055ca85b189" providerId="ADAL" clId="{759D5E46-7E15-4C4E-8C3B-8DBF0955C87B}" dt="2021-11-04T14:11:15.447" v="132" actId="478"/>
          <ac:picMkLst>
            <pc:docMk/>
            <pc:sldMk cId="1833947036" sldId="259"/>
            <ac:picMk id="21" creationId="{C5FD2FE5-D46A-534B-8DFD-962FC394A9F6}"/>
          </ac:picMkLst>
        </pc:picChg>
      </pc:sldChg>
      <pc:sldChg chg="addSp modSp mod">
        <pc:chgData name="Daniel McCann" userId="8780d60a-597c-4b53-ba8a-7055ca85b189" providerId="ADAL" clId="{759D5E46-7E15-4C4E-8C3B-8DBF0955C87B}" dt="2021-11-04T14:13:53.974" v="191" actId="12"/>
        <pc:sldMkLst>
          <pc:docMk/>
          <pc:sldMk cId="807783921" sldId="262"/>
        </pc:sldMkLst>
        <pc:spChg chg="add mod">
          <ac:chgData name="Daniel McCann" userId="8780d60a-597c-4b53-ba8a-7055ca85b189" providerId="ADAL" clId="{759D5E46-7E15-4C4E-8C3B-8DBF0955C87B}" dt="2021-11-04T14:13:53.974" v="191" actId="12"/>
          <ac:spMkLst>
            <pc:docMk/>
            <pc:sldMk cId="807783921" sldId="262"/>
            <ac:spMk id="3" creationId="{D72CACE7-6C7C-1147-B8C4-686688C0A4D7}"/>
          </ac:spMkLst>
        </pc:spChg>
      </pc:sldChg>
    </pc:docChg>
  </pc:docChgLst>
  <pc:docChgLst>
    <pc:chgData name="Lee Payne" userId="4fdd8a30-39bf-40c8-9d3b-7522c84a80c7" providerId="ADAL" clId="{E011C7DC-B8B8-3745-810C-E433B009CDB3}"/>
    <pc:docChg chg="custSel modSld">
      <pc:chgData name="Lee Payne" userId="4fdd8a30-39bf-40c8-9d3b-7522c84a80c7" providerId="ADAL" clId="{E011C7DC-B8B8-3745-810C-E433B009CDB3}" dt="2022-07-05T11:44:03.933" v="52" actId="2711"/>
      <pc:docMkLst>
        <pc:docMk/>
      </pc:docMkLst>
      <pc:sldChg chg="modSp mod">
        <pc:chgData name="Lee Payne" userId="4fdd8a30-39bf-40c8-9d3b-7522c84a80c7" providerId="ADAL" clId="{E011C7DC-B8B8-3745-810C-E433B009CDB3}" dt="2022-07-05T11:44:03.933" v="52" actId="2711"/>
        <pc:sldMkLst>
          <pc:docMk/>
          <pc:sldMk cId="734676355" sldId="256"/>
        </pc:sldMkLst>
        <pc:graphicFrameChg chg="modGraphic">
          <ac:chgData name="Lee Payne" userId="4fdd8a30-39bf-40c8-9d3b-7522c84a80c7" providerId="ADAL" clId="{E011C7DC-B8B8-3745-810C-E433B009CDB3}" dt="2022-07-05T11:44:03.933" v="52" actId="27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E011C7DC-B8B8-3745-810C-E433B009CDB3}" dt="2022-07-05T11:43:47.719" v="49" actId="14100"/>
        <pc:sldMkLst>
          <pc:docMk/>
          <pc:sldMk cId="1833947036" sldId="259"/>
        </pc:sldMkLst>
        <pc:picChg chg="add mod">
          <ac:chgData name="Lee Payne" userId="4fdd8a30-39bf-40c8-9d3b-7522c84a80c7" providerId="ADAL" clId="{E011C7DC-B8B8-3745-810C-E433B009CDB3}" dt="2022-07-05T11:43:47.719" v="49" actId="14100"/>
          <ac:picMkLst>
            <pc:docMk/>
            <pc:sldMk cId="1833947036" sldId="259"/>
            <ac:picMk id="3" creationId="{7A5893D2-A51A-A91A-AC95-B65679CFE65B}"/>
          </ac:picMkLst>
        </pc:picChg>
        <pc:picChg chg="mod">
          <ac:chgData name="Lee Payne" userId="4fdd8a30-39bf-40c8-9d3b-7522c84a80c7" providerId="ADAL" clId="{E011C7DC-B8B8-3745-810C-E433B009CDB3}" dt="2022-07-05T11:43:43.198" v="47" actId="1076"/>
          <ac:picMkLst>
            <pc:docMk/>
            <pc:sldMk cId="1833947036" sldId="259"/>
            <ac:picMk id="4" creationId="{9C631120-5891-5840-8D95-1081938C4C13}"/>
          </ac:picMkLst>
        </pc:picChg>
        <pc:picChg chg="del">
          <ac:chgData name="Lee Payne" userId="4fdd8a30-39bf-40c8-9d3b-7522c84a80c7" providerId="ADAL" clId="{E011C7DC-B8B8-3745-810C-E433B009CDB3}" dt="2022-07-05T11:43:06.205" v="41" actId="478"/>
          <ac:picMkLst>
            <pc:docMk/>
            <pc:sldMk cId="1833947036" sldId="259"/>
            <ac:picMk id="7" creationId="{7A9056DB-6457-F94D-9453-3FE49798B600}"/>
          </ac:picMkLst>
        </pc:picChg>
      </pc:sldChg>
    </pc:docChg>
  </pc:docChgLst>
  <pc:docChgLst>
    <pc:chgData name="Daniel McCann" userId="8780d60a-597c-4b53-ba8a-7055ca85b189" providerId="ADAL" clId="{084BA141-1E70-CC42-8B92-E9CB194DCA62}"/>
    <pc:docChg chg="custSel modSld">
      <pc:chgData name="Daniel McCann" userId="8780d60a-597c-4b53-ba8a-7055ca85b189" providerId="ADAL" clId="{084BA141-1E70-CC42-8B92-E9CB194DCA62}" dt="2020-03-20T12:24:31.647" v="128" actId="1076"/>
      <pc:docMkLst>
        <pc:docMk/>
      </pc:docMkLst>
      <pc:sldChg chg="modSp">
        <pc:chgData name="Daniel McCann" userId="8780d60a-597c-4b53-ba8a-7055ca85b189" providerId="ADAL" clId="{084BA141-1E70-CC42-8B92-E9CB194DCA62}" dt="2020-03-20T12:19:49.091" v="123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084BA141-1E70-CC42-8B92-E9CB194DCA62}" dt="2020-03-20T12:19:49.091" v="12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Daniel McCann" userId="8780d60a-597c-4b53-ba8a-7055ca85b189" providerId="ADAL" clId="{084BA141-1E70-CC42-8B92-E9CB194DCA62}" dt="2020-03-20T12:24:31.647" v="128" actId="1076"/>
        <pc:sldMkLst>
          <pc:docMk/>
          <pc:sldMk cId="1672000374" sldId="260"/>
        </pc:sldMkLst>
        <pc:spChg chg="del mod">
          <ac:chgData name="Daniel McCann" userId="8780d60a-597c-4b53-ba8a-7055ca85b189" providerId="ADAL" clId="{084BA141-1E70-CC42-8B92-E9CB194DCA62}" dt="2019-05-10T11:11:10.582" v="119"/>
          <ac:spMkLst>
            <pc:docMk/>
            <pc:sldMk cId="1672000374" sldId="260"/>
            <ac:spMk id="25" creationId="{00000000-0000-0000-0000-000000000000}"/>
          </ac:spMkLst>
        </pc:spChg>
        <pc:picChg chg="add mod">
          <ac:chgData name="Daniel McCann" userId="8780d60a-597c-4b53-ba8a-7055ca85b189" providerId="ADAL" clId="{084BA141-1E70-CC42-8B92-E9CB194DCA62}" dt="2020-03-20T12:24:31.647" v="128" actId="1076"/>
          <ac:picMkLst>
            <pc:docMk/>
            <pc:sldMk cId="1672000374" sldId="260"/>
            <ac:picMk id="3" creationId="{62C1755E-9A37-7F4C-BCD3-D1DCF96BCAD3}"/>
          </ac:picMkLst>
        </pc:picChg>
        <pc:picChg chg="del">
          <ac:chgData name="Daniel McCann" userId="8780d60a-597c-4b53-ba8a-7055ca85b189" providerId="ADAL" clId="{084BA141-1E70-CC42-8B92-E9CB194DCA62}" dt="2020-03-20T12:20:06.552" v="124" actId="478"/>
          <ac:picMkLst>
            <pc:docMk/>
            <pc:sldMk cId="1672000374" sldId="260"/>
            <ac:picMk id="22" creationId="{00000000-0000-0000-0000-000000000000}"/>
          </ac:picMkLst>
        </pc:picChg>
        <pc:picChg chg="del">
          <ac:chgData name="Daniel McCann" userId="8780d60a-597c-4b53-ba8a-7055ca85b189" providerId="ADAL" clId="{084BA141-1E70-CC42-8B92-E9CB194DCA62}" dt="2019-05-10T11:11:01.320" v="89" actId="478"/>
          <ac:picMkLst>
            <pc:docMk/>
            <pc:sldMk cId="1672000374" sldId="260"/>
            <ac:picMk id="26" creationId="{00000000-0000-0000-0000-000000000000}"/>
          </ac:picMkLst>
        </pc:picChg>
        <pc:picChg chg="del">
          <ac:chgData name="Daniel McCann" userId="8780d60a-597c-4b53-ba8a-7055ca85b189" providerId="ADAL" clId="{084BA141-1E70-CC42-8B92-E9CB194DCA62}" dt="2019-05-10T11:11:02.175" v="90" actId="478"/>
          <ac:picMkLst>
            <pc:docMk/>
            <pc:sldMk cId="1672000374" sldId="260"/>
            <ac:picMk id="27" creationId="{00000000-0000-0000-0000-000000000000}"/>
          </ac:picMkLst>
        </pc:picChg>
      </pc:sldChg>
    </pc:docChg>
  </pc:docChgLst>
  <pc:docChgLst>
    <pc:chgData name="Lee Payne" userId="4fdd8a30-39bf-40c8-9d3b-7522c84a80c7" providerId="ADAL" clId="{0C8ED345-8C5B-8140-9627-17E42571A909}"/>
    <pc:docChg chg="custSel addSld modSld">
      <pc:chgData name="Lee Payne" userId="4fdd8a30-39bf-40c8-9d3b-7522c84a80c7" providerId="ADAL" clId="{0C8ED345-8C5B-8140-9627-17E42571A909}" dt="2023-11-13T11:15:32.630" v="64" actId="14100"/>
      <pc:docMkLst>
        <pc:docMk/>
      </pc:docMkLst>
      <pc:sldChg chg="modSp mod">
        <pc:chgData name="Lee Payne" userId="4fdd8a30-39bf-40c8-9d3b-7522c84a80c7" providerId="ADAL" clId="{0C8ED345-8C5B-8140-9627-17E42571A909}" dt="2023-11-13T11:14:12.125" v="22" actId="20577"/>
        <pc:sldMkLst>
          <pc:docMk/>
          <pc:sldMk cId="734676355" sldId="256"/>
        </pc:sldMkLst>
        <pc:spChg chg="mod">
          <ac:chgData name="Lee Payne" userId="4fdd8a30-39bf-40c8-9d3b-7522c84a80c7" providerId="ADAL" clId="{0C8ED345-8C5B-8140-9627-17E42571A909}" dt="2023-11-13T11:13:10.851" v="1" actId="2711"/>
          <ac:spMkLst>
            <pc:docMk/>
            <pc:sldMk cId="734676355" sldId="256"/>
            <ac:spMk id="6" creationId="{00000000-0000-0000-0000-000000000000}"/>
          </ac:spMkLst>
        </pc:spChg>
        <pc:graphicFrameChg chg="mod modGraphic">
          <ac:chgData name="Lee Payne" userId="4fdd8a30-39bf-40c8-9d3b-7522c84a80c7" providerId="ADAL" clId="{0C8ED345-8C5B-8140-9627-17E42571A909}" dt="2023-11-13T11:14:12.125" v="22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Lee Payne" userId="4fdd8a30-39bf-40c8-9d3b-7522c84a80c7" providerId="ADAL" clId="{0C8ED345-8C5B-8140-9627-17E42571A909}" dt="2023-11-13T11:12:52.451" v="0" actId="2711"/>
        <pc:sldMkLst>
          <pc:docMk/>
          <pc:sldMk cId="1625298813" sldId="257"/>
        </pc:sldMkLst>
        <pc:spChg chg="mod">
          <ac:chgData name="Lee Payne" userId="4fdd8a30-39bf-40c8-9d3b-7522c84a80c7" providerId="ADAL" clId="{0C8ED345-8C5B-8140-9627-17E42571A909}" dt="2023-11-13T11:12:52.451" v="0" actId="2711"/>
          <ac:spMkLst>
            <pc:docMk/>
            <pc:sldMk cId="1625298813" sldId="257"/>
            <ac:spMk id="7" creationId="{00000000-0000-0000-0000-000000000000}"/>
          </ac:spMkLst>
        </pc:spChg>
      </pc:sldChg>
      <pc:sldChg chg="modSp mod">
        <pc:chgData name="Lee Payne" userId="4fdd8a30-39bf-40c8-9d3b-7522c84a80c7" providerId="ADAL" clId="{0C8ED345-8C5B-8140-9627-17E42571A909}" dt="2023-11-13T11:14:49.539" v="56" actId="14100"/>
        <pc:sldMkLst>
          <pc:docMk/>
          <pc:sldMk cId="1833947036" sldId="259"/>
        </pc:sldMkLst>
        <pc:spChg chg="mod">
          <ac:chgData name="Lee Payne" userId="4fdd8a30-39bf-40c8-9d3b-7522c84a80c7" providerId="ADAL" clId="{0C8ED345-8C5B-8140-9627-17E42571A909}" dt="2023-11-13T11:14:49.539" v="56" actId="14100"/>
          <ac:spMkLst>
            <pc:docMk/>
            <pc:sldMk cId="1833947036" sldId="259"/>
            <ac:spMk id="2" creationId="{13B078BE-E233-AF8F-AD73-D7CBCCA613F1}"/>
          </ac:spMkLst>
        </pc:spChg>
      </pc:sldChg>
      <pc:sldChg chg="addSp delSp modSp add mod">
        <pc:chgData name="Lee Payne" userId="4fdd8a30-39bf-40c8-9d3b-7522c84a80c7" providerId="ADAL" clId="{0C8ED345-8C5B-8140-9627-17E42571A909}" dt="2023-11-13T11:15:32.630" v="64" actId="14100"/>
        <pc:sldMkLst>
          <pc:docMk/>
          <pc:sldMk cId="1148178437" sldId="263"/>
        </pc:sldMkLst>
        <pc:spChg chg="del mod">
          <ac:chgData name="Lee Payne" userId="4fdd8a30-39bf-40c8-9d3b-7522c84a80c7" providerId="ADAL" clId="{0C8ED345-8C5B-8140-9627-17E42571A909}" dt="2023-11-13T11:14:41.927" v="38"/>
          <ac:spMkLst>
            <pc:docMk/>
            <pc:sldMk cId="1148178437" sldId="263"/>
            <ac:spMk id="2" creationId="{13B078BE-E233-AF8F-AD73-D7CBCCA613F1}"/>
          </ac:spMkLst>
        </pc:spChg>
        <pc:spChg chg="del">
          <ac:chgData name="Lee Payne" userId="4fdd8a30-39bf-40c8-9d3b-7522c84a80c7" providerId="ADAL" clId="{0C8ED345-8C5B-8140-9627-17E42571A909}" dt="2023-11-13T11:14:34.159" v="29" actId="478"/>
          <ac:spMkLst>
            <pc:docMk/>
            <pc:sldMk cId="1148178437" sldId="263"/>
            <ac:spMk id="4" creationId="{BF312117-20E6-FDC8-4497-EF7C6542DC27}"/>
          </ac:spMkLst>
        </pc:spChg>
        <pc:spChg chg="add del mod">
          <ac:chgData name="Lee Payne" userId="4fdd8a30-39bf-40c8-9d3b-7522c84a80c7" providerId="ADAL" clId="{0C8ED345-8C5B-8140-9627-17E42571A909}" dt="2023-11-13T11:14:41.694" v="36"/>
          <ac:spMkLst>
            <pc:docMk/>
            <pc:sldMk cId="1148178437" sldId="263"/>
            <ac:spMk id="5" creationId="{F8695A1D-6134-D9AD-A3F7-72F8B9A32D64}"/>
          </ac:spMkLst>
        </pc:spChg>
        <pc:spChg chg="mod">
          <ac:chgData name="Lee Payne" userId="4fdd8a30-39bf-40c8-9d3b-7522c84a80c7" providerId="ADAL" clId="{0C8ED345-8C5B-8140-9627-17E42571A909}" dt="2023-11-13T11:14:38.400" v="34" actId="20577"/>
          <ac:spMkLst>
            <pc:docMk/>
            <pc:sldMk cId="1148178437" sldId="263"/>
            <ac:spMk id="29" creationId="{00000000-0000-0000-0000-000000000000}"/>
          </ac:spMkLst>
        </pc:spChg>
        <pc:picChg chg="del">
          <ac:chgData name="Lee Payne" userId="4fdd8a30-39bf-40c8-9d3b-7522c84a80c7" providerId="ADAL" clId="{0C8ED345-8C5B-8140-9627-17E42571A909}" dt="2023-11-13T11:14:26.891" v="24" actId="478"/>
          <ac:picMkLst>
            <pc:docMk/>
            <pc:sldMk cId="1148178437" sldId="263"/>
            <ac:picMk id="3" creationId="{2BCFDA10-1885-09EF-0565-0195E153421F}"/>
          </ac:picMkLst>
        </pc:picChg>
        <pc:picChg chg="del">
          <ac:chgData name="Lee Payne" userId="4fdd8a30-39bf-40c8-9d3b-7522c84a80c7" providerId="ADAL" clId="{0C8ED345-8C5B-8140-9627-17E42571A909}" dt="2023-11-13T11:14:27.930" v="26" actId="478"/>
          <ac:picMkLst>
            <pc:docMk/>
            <pc:sldMk cId="1148178437" sldId="263"/>
            <ac:picMk id="7" creationId="{6DC22BCA-A505-B307-3583-C2971E596068}"/>
          </ac:picMkLst>
        </pc:picChg>
        <pc:picChg chg="del">
          <ac:chgData name="Lee Payne" userId="4fdd8a30-39bf-40c8-9d3b-7522c84a80c7" providerId="ADAL" clId="{0C8ED345-8C5B-8140-9627-17E42571A909}" dt="2023-11-13T11:14:27.255" v="25" actId="478"/>
          <ac:picMkLst>
            <pc:docMk/>
            <pc:sldMk cId="1148178437" sldId="263"/>
            <ac:picMk id="10" creationId="{8100626F-885C-5FB7-16DB-40EE539E0224}"/>
          </ac:picMkLst>
        </pc:picChg>
        <pc:picChg chg="add mod modCrop">
          <ac:chgData name="Lee Payne" userId="4fdd8a30-39bf-40c8-9d3b-7522c84a80c7" providerId="ADAL" clId="{0C8ED345-8C5B-8140-9627-17E42571A909}" dt="2023-11-13T11:15:32.630" v="64" actId="14100"/>
          <ac:picMkLst>
            <pc:docMk/>
            <pc:sldMk cId="1148178437" sldId="263"/>
            <ac:picMk id="11" creationId="{7E1E9E24-B667-1845-1154-6DE4BE40BD01}"/>
          </ac:picMkLst>
        </pc:picChg>
      </pc:sldChg>
    </pc:docChg>
  </pc:docChgLst>
  <pc:docChgLst>
    <pc:chgData name="Lee Ratcliff" userId="4fa0cd38-0a35-43e5-a2b8-93648c60e751" providerId="ADAL" clId="{84D31B98-0905-5F4A-AA18-5D1473689EDA}"/>
    <pc:docChg chg="undo custSel modSld">
      <pc:chgData name="Lee Ratcliff" userId="4fa0cd38-0a35-43e5-a2b8-93648c60e751" providerId="ADAL" clId="{84D31B98-0905-5F4A-AA18-5D1473689EDA}" dt="2021-07-07T13:27:35.962" v="37" actId="20577"/>
      <pc:docMkLst>
        <pc:docMk/>
      </pc:docMkLst>
      <pc:sldChg chg="modSp mod">
        <pc:chgData name="Lee Ratcliff" userId="4fa0cd38-0a35-43e5-a2b8-93648c60e751" providerId="ADAL" clId="{84D31B98-0905-5F4A-AA18-5D1473689EDA}" dt="2021-07-07T13:27:35.962" v="37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84D31B98-0905-5F4A-AA18-5D1473689EDA}" dt="2021-07-07T13:27:35.962" v="3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Daniel McCann" userId="8780d60a-597c-4b53-ba8a-7055ca85b189" providerId="ADAL" clId="{D2BFBA5B-C199-3145-BB2F-75F664681005}"/>
    <pc:docChg chg="custSel delSld modSld">
      <pc:chgData name="Daniel McCann" userId="8780d60a-597c-4b53-ba8a-7055ca85b189" providerId="ADAL" clId="{D2BFBA5B-C199-3145-BB2F-75F664681005}" dt="2021-11-04T13:02:13.016" v="319"/>
      <pc:docMkLst>
        <pc:docMk/>
      </pc:docMkLst>
      <pc:sldChg chg="modSp mod">
        <pc:chgData name="Daniel McCann" userId="8780d60a-597c-4b53-ba8a-7055ca85b189" providerId="ADAL" clId="{D2BFBA5B-C199-3145-BB2F-75F664681005}" dt="2021-11-02T08:48:19.524" v="234" actId="20577"/>
        <pc:sldMkLst>
          <pc:docMk/>
          <pc:sldMk cId="734676355" sldId="256"/>
        </pc:sldMkLst>
        <pc:graphicFrameChg chg="mod modGraphic">
          <ac:chgData name="Daniel McCann" userId="8780d60a-597c-4b53-ba8a-7055ca85b189" providerId="ADAL" clId="{D2BFBA5B-C199-3145-BB2F-75F664681005}" dt="2021-11-02T08:48:19.524" v="234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D2BFBA5B-C199-3145-BB2F-75F664681005}" dt="2021-11-02T08:44:30.303" v="26" actId="20577"/>
        <pc:sldMkLst>
          <pc:docMk/>
          <pc:sldMk cId="1625298813" sldId="257"/>
        </pc:sldMkLst>
        <pc:spChg chg="mod">
          <ac:chgData name="Daniel McCann" userId="8780d60a-597c-4b53-ba8a-7055ca85b189" providerId="ADAL" clId="{D2BFBA5B-C199-3145-BB2F-75F664681005}" dt="2021-11-02T08:44:30.303" v="26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addSp delSp modSp mod">
        <pc:chgData name="Daniel McCann" userId="8780d60a-597c-4b53-ba8a-7055ca85b189" providerId="ADAL" clId="{D2BFBA5B-C199-3145-BB2F-75F664681005}" dt="2021-11-04T13:02:13.016" v="319"/>
        <pc:sldMkLst>
          <pc:docMk/>
          <pc:sldMk cId="1833947036" sldId="259"/>
        </pc:sldMkLst>
        <pc:spChg chg="add del mod">
          <ac:chgData name="Daniel McCann" userId="8780d60a-597c-4b53-ba8a-7055ca85b189" providerId="ADAL" clId="{D2BFBA5B-C199-3145-BB2F-75F664681005}" dt="2021-11-04T13:02:13.016" v="319"/>
          <ac:spMkLst>
            <pc:docMk/>
            <pc:sldMk cId="1833947036" sldId="259"/>
            <ac:spMk id="2" creationId="{59361709-1C17-6B4A-A132-CA44C1F7CA35}"/>
          </ac:spMkLst>
        </pc:spChg>
        <pc:spChg chg="add del mod">
          <ac:chgData name="Daniel McCann" userId="8780d60a-597c-4b53-ba8a-7055ca85b189" providerId="ADAL" clId="{D2BFBA5B-C199-3145-BB2F-75F664681005}" dt="2021-11-02T08:50:07.032" v="285"/>
          <ac:spMkLst>
            <pc:docMk/>
            <pc:sldMk cId="1833947036" sldId="259"/>
            <ac:spMk id="5" creationId="{A118F048-B324-D946-BD5E-319DFC6B5E25}"/>
          </ac:spMkLst>
        </pc:spChg>
        <pc:spChg chg="add del mod">
          <ac:chgData name="Daniel McCann" userId="8780d60a-597c-4b53-ba8a-7055ca85b189" providerId="ADAL" clId="{D2BFBA5B-C199-3145-BB2F-75F664681005}" dt="2021-11-02T08:50:41.003" v="298"/>
          <ac:spMkLst>
            <pc:docMk/>
            <pc:sldMk cId="1833947036" sldId="259"/>
            <ac:spMk id="10" creationId="{526BAB51-08E1-BB46-B2E3-76080F00ABC4}"/>
          </ac:spMkLst>
        </pc:spChg>
        <pc:spChg chg="add del mod">
          <ac:chgData name="Daniel McCann" userId="8780d60a-597c-4b53-ba8a-7055ca85b189" providerId="ADAL" clId="{D2BFBA5B-C199-3145-BB2F-75F664681005}" dt="2021-11-02T08:50:40.737" v="296"/>
          <ac:spMkLst>
            <pc:docMk/>
            <pc:sldMk cId="1833947036" sldId="259"/>
            <ac:spMk id="17" creationId="{51CEB3A3-D6F0-CE48-9B02-9EDBFF9CEC87}"/>
          </ac:spMkLst>
        </pc:spChg>
        <pc:spChg chg="mod">
          <ac:chgData name="Daniel McCann" userId="8780d60a-597c-4b53-ba8a-7055ca85b189" providerId="ADAL" clId="{D2BFBA5B-C199-3145-BB2F-75F664681005}" dt="2021-11-02T08:49:00.016" v="275" actId="20577"/>
          <ac:spMkLst>
            <pc:docMk/>
            <pc:sldMk cId="1833947036" sldId="259"/>
            <ac:spMk id="26" creationId="{D68CFC7C-C6A2-E74C-B384-E7E556EF846E}"/>
          </ac:spMkLst>
        </pc:spChg>
        <pc:spChg chg="mod">
          <ac:chgData name="Daniel McCann" userId="8780d60a-597c-4b53-ba8a-7055ca85b189" providerId="ADAL" clId="{D2BFBA5B-C199-3145-BB2F-75F664681005}" dt="2021-11-02T08:48:52.296" v="262" actId="20577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Daniel McCann" userId="8780d60a-597c-4b53-ba8a-7055ca85b189" providerId="ADAL" clId="{D2BFBA5B-C199-3145-BB2F-75F664681005}" dt="2021-11-02T08:48:57.441" v="271" actId="20577"/>
          <ac:spMkLst>
            <pc:docMk/>
            <pc:sldMk cId="1833947036" sldId="259"/>
            <ac:spMk id="30" creationId="{00000000-0000-0000-0000-000000000000}"/>
          </ac:spMkLst>
        </pc:spChg>
        <pc:picChg chg="del">
          <ac:chgData name="Daniel McCann" userId="8780d60a-597c-4b53-ba8a-7055ca85b189" providerId="ADAL" clId="{D2BFBA5B-C199-3145-BB2F-75F664681005}" dt="2021-11-02T08:48:25.093" v="236" actId="478"/>
          <ac:picMkLst>
            <pc:docMk/>
            <pc:sldMk cId="1833947036" sldId="259"/>
            <ac:picMk id="3" creationId="{513B4355-3D85-F44D-89BF-A70C08F459F3}"/>
          </ac:picMkLst>
        </pc:picChg>
        <pc:picChg chg="add mod">
          <ac:chgData name="Daniel McCann" userId="8780d60a-597c-4b53-ba8a-7055ca85b189" providerId="ADAL" clId="{D2BFBA5B-C199-3145-BB2F-75F664681005}" dt="2021-11-02T08:49:52.861" v="279" actId="1076"/>
          <ac:picMkLst>
            <pc:docMk/>
            <pc:sldMk cId="1833947036" sldId="259"/>
            <ac:picMk id="4" creationId="{E4F60F5D-2430-3744-A816-A9347D00FC21}"/>
          </ac:picMkLst>
        </pc:picChg>
        <pc:picChg chg="add mod">
          <ac:chgData name="Daniel McCann" userId="8780d60a-597c-4b53-ba8a-7055ca85b189" providerId="ADAL" clId="{D2BFBA5B-C199-3145-BB2F-75F664681005}" dt="2021-11-04T13:02:06.582" v="317" actId="1076"/>
          <ac:picMkLst>
            <pc:docMk/>
            <pc:sldMk cId="1833947036" sldId="259"/>
            <ac:picMk id="5" creationId="{1D381B1E-9CAA-6146-A9EC-9D84C426B448}"/>
          </ac:picMkLst>
        </pc:picChg>
        <pc:picChg chg="add del mod">
          <ac:chgData name="Daniel McCann" userId="8780d60a-597c-4b53-ba8a-7055ca85b189" providerId="ADAL" clId="{D2BFBA5B-C199-3145-BB2F-75F664681005}" dt="2021-11-02T08:50:06.826" v="283" actId="478"/>
          <ac:picMkLst>
            <pc:docMk/>
            <pc:sldMk cId="1833947036" sldId="259"/>
            <ac:picMk id="8" creationId="{AC0BFE6C-5AB1-A74A-A4C0-9DFD669429BE}"/>
          </ac:picMkLst>
        </pc:picChg>
        <pc:picChg chg="add del mod">
          <ac:chgData name="Daniel McCann" userId="8780d60a-597c-4b53-ba8a-7055ca85b189" providerId="ADAL" clId="{D2BFBA5B-C199-3145-BB2F-75F664681005}" dt="2021-11-02T08:50:21.178" v="288" actId="478"/>
          <ac:picMkLst>
            <pc:docMk/>
            <pc:sldMk cId="1833947036" sldId="259"/>
            <ac:picMk id="16" creationId="{FE0FF798-2C45-CB48-968B-D0132F199CF7}"/>
          </ac:picMkLst>
        </pc:picChg>
        <pc:picChg chg="add mod">
          <ac:chgData name="Daniel McCann" userId="8780d60a-597c-4b53-ba8a-7055ca85b189" providerId="ADAL" clId="{D2BFBA5B-C199-3145-BB2F-75F664681005}" dt="2021-11-02T08:50:39.210" v="294" actId="1076"/>
          <ac:picMkLst>
            <pc:docMk/>
            <pc:sldMk cId="1833947036" sldId="259"/>
            <ac:picMk id="21" creationId="{C5FD2FE5-D46A-534B-8DFD-962FC394A9F6}"/>
          </ac:picMkLst>
        </pc:picChg>
        <pc:picChg chg="del">
          <ac:chgData name="Daniel McCann" userId="8780d60a-597c-4b53-ba8a-7055ca85b189" providerId="ADAL" clId="{D2BFBA5B-C199-3145-BB2F-75F664681005}" dt="2021-11-02T08:48:24.536" v="235" actId="478"/>
          <ac:picMkLst>
            <pc:docMk/>
            <pc:sldMk cId="1833947036" sldId="259"/>
            <ac:picMk id="24" creationId="{00000000-0000-0000-0000-000000000000}"/>
          </ac:picMkLst>
        </pc:picChg>
        <pc:picChg chg="del">
          <ac:chgData name="Daniel McCann" userId="8780d60a-597c-4b53-ba8a-7055ca85b189" providerId="ADAL" clId="{D2BFBA5B-C199-3145-BB2F-75F664681005}" dt="2021-11-02T08:48:26.312" v="238" actId="478"/>
          <ac:picMkLst>
            <pc:docMk/>
            <pc:sldMk cId="1833947036" sldId="259"/>
            <ac:picMk id="25" creationId="{00000000-0000-0000-0000-000000000000}"/>
          </ac:picMkLst>
        </pc:picChg>
        <pc:picChg chg="del">
          <ac:chgData name="Daniel McCann" userId="8780d60a-597c-4b53-ba8a-7055ca85b189" providerId="ADAL" clId="{D2BFBA5B-C199-3145-BB2F-75F664681005}" dt="2021-11-02T08:48:25.689" v="237" actId="478"/>
          <ac:picMkLst>
            <pc:docMk/>
            <pc:sldMk cId="1833947036" sldId="259"/>
            <ac:picMk id="27" creationId="{00000000-0000-0000-0000-000000000000}"/>
          </ac:picMkLst>
        </pc:picChg>
        <pc:picChg chg="add del mod modCrop">
          <ac:chgData name="Daniel McCann" userId="8780d60a-597c-4b53-ba8a-7055ca85b189" providerId="ADAL" clId="{D2BFBA5B-C199-3145-BB2F-75F664681005}" dt="2021-11-04T13:01:40.058" v="311" actId="478"/>
          <ac:picMkLst>
            <pc:docMk/>
            <pc:sldMk cId="1833947036" sldId="259"/>
            <ac:picMk id="28" creationId="{7E35EDAA-165E-4144-B383-AC355685829C}"/>
          </ac:picMkLst>
        </pc:picChg>
      </pc:sldChg>
      <pc:sldChg chg="delSp del mod">
        <pc:chgData name="Daniel McCann" userId="8780d60a-597c-4b53-ba8a-7055ca85b189" providerId="ADAL" clId="{D2BFBA5B-C199-3145-BB2F-75F664681005}" dt="2021-11-02T08:48:41.469" v="243" actId="2696"/>
        <pc:sldMkLst>
          <pc:docMk/>
          <pc:sldMk cId="1672000374" sldId="260"/>
        </pc:sldMkLst>
        <pc:spChg chg="del">
          <ac:chgData name="Daniel McCann" userId="8780d60a-597c-4b53-ba8a-7055ca85b189" providerId="ADAL" clId="{D2BFBA5B-C199-3145-BB2F-75F664681005}" dt="2021-11-02T08:48:36.995" v="242" actId="478"/>
          <ac:spMkLst>
            <pc:docMk/>
            <pc:sldMk cId="1672000374" sldId="260"/>
            <ac:spMk id="17" creationId="{00000000-0000-0000-0000-000000000000}"/>
          </ac:spMkLst>
        </pc:spChg>
        <pc:picChg chg="del">
          <ac:chgData name="Daniel McCann" userId="8780d60a-597c-4b53-ba8a-7055ca85b189" providerId="ADAL" clId="{D2BFBA5B-C199-3145-BB2F-75F664681005}" dt="2021-11-02T08:48:34.981" v="240" actId="478"/>
          <ac:picMkLst>
            <pc:docMk/>
            <pc:sldMk cId="1672000374" sldId="260"/>
            <ac:picMk id="3" creationId="{62C1755E-9A37-7F4C-BCD3-D1DCF96BCAD3}"/>
          </ac:picMkLst>
        </pc:picChg>
        <pc:picChg chg="del">
          <ac:chgData name="Daniel McCann" userId="8780d60a-597c-4b53-ba8a-7055ca85b189" providerId="ADAL" clId="{D2BFBA5B-C199-3145-BB2F-75F664681005}" dt="2021-11-02T08:48:35.757" v="241" actId="478"/>
          <ac:picMkLst>
            <pc:docMk/>
            <pc:sldMk cId="1672000374" sldId="260"/>
            <ac:picMk id="24" creationId="{00000000-0000-0000-0000-000000000000}"/>
          </ac:picMkLst>
        </pc:picChg>
      </pc:sldChg>
      <pc:sldChg chg="modSp mod">
        <pc:chgData name="Daniel McCann" userId="8780d60a-597c-4b53-ba8a-7055ca85b189" providerId="ADAL" clId="{D2BFBA5B-C199-3145-BB2F-75F664681005}" dt="2021-11-02T08:48:31.740" v="239" actId="20577"/>
        <pc:sldMkLst>
          <pc:docMk/>
          <pc:sldMk cId="807783921" sldId="262"/>
        </pc:sldMkLst>
        <pc:spChg chg="mod">
          <ac:chgData name="Daniel McCann" userId="8780d60a-597c-4b53-ba8a-7055ca85b189" providerId="ADAL" clId="{D2BFBA5B-C199-3145-BB2F-75F664681005}" dt="2021-11-02T08:48:31.740" v="239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Payne" userId="4fdd8a30-39bf-40c8-9d3b-7522c84a80c7" providerId="ADAL" clId="{292CC238-9AFF-E144-9FBF-1B444A72F16A}"/>
    <pc:docChg chg="custSel modSld">
      <pc:chgData name="Lee Payne" userId="4fdd8a30-39bf-40c8-9d3b-7522c84a80c7" providerId="ADAL" clId="{292CC238-9AFF-E144-9FBF-1B444A72F16A}" dt="2021-11-23T14:23:09.142" v="82" actId="20577"/>
      <pc:docMkLst>
        <pc:docMk/>
      </pc:docMkLst>
      <pc:sldChg chg="modSp mod">
        <pc:chgData name="Lee Payne" userId="4fdd8a30-39bf-40c8-9d3b-7522c84a80c7" providerId="ADAL" clId="{292CC238-9AFF-E144-9FBF-1B444A72F16A}" dt="2021-11-23T14:22:20.337" v="72" actId="2165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292CC238-9AFF-E144-9FBF-1B444A72F16A}" dt="2021-11-23T14:22:20.337" v="72" actId="2165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292CC238-9AFF-E144-9FBF-1B444A72F16A}" dt="2021-11-23T14:23:09.142" v="82" actId="20577"/>
        <pc:sldMkLst>
          <pc:docMk/>
          <pc:sldMk cId="1833947036" sldId="259"/>
        </pc:sldMkLst>
        <pc:spChg chg="add mod">
          <ac:chgData name="Lee Payne" userId="4fdd8a30-39bf-40c8-9d3b-7522c84a80c7" providerId="ADAL" clId="{292CC238-9AFF-E144-9FBF-1B444A72F16A}" dt="2021-11-23T14:23:09.142" v="82" actId="20577"/>
          <ac:spMkLst>
            <pc:docMk/>
            <pc:sldMk cId="1833947036" sldId="259"/>
            <ac:spMk id="16" creationId="{7141A4FA-E7EA-8346-972C-00B56AE8A506}"/>
          </ac:spMkLst>
        </pc:spChg>
        <pc:spChg chg="del">
          <ac:chgData name="Lee Payne" userId="4fdd8a30-39bf-40c8-9d3b-7522c84a80c7" providerId="ADAL" clId="{292CC238-9AFF-E144-9FBF-1B444A72F16A}" dt="2021-11-17T16:07:13.521" v="45" actId="478"/>
          <ac:spMkLst>
            <pc:docMk/>
            <pc:sldMk cId="1833947036" sldId="259"/>
            <ac:spMk id="26" creationId="{D68CFC7C-C6A2-E74C-B384-E7E556EF846E}"/>
          </ac:spMkLst>
        </pc:spChg>
        <pc:spChg chg="mod">
          <ac:chgData name="Lee Payne" userId="4fdd8a30-39bf-40c8-9d3b-7522c84a80c7" providerId="ADAL" clId="{292CC238-9AFF-E144-9FBF-1B444A72F16A}" dt="2021-11-17T16:07:10.126" v="43" actId="20577"/>
          <ac:spMkLst>
            <pc:docMk/>
            <pc:sldMk cId="1833947036" sldId="259"/>
            <ac:spMk id="29" creationId="{00000000-0000-0000-0000-000000000000}"/>
          </ac:spMkLst>
        </pc:spChg>
        <pc:spChg chg="del">
          <ac:chgData name="Lee Payne" userId="4fdd8a30-39bf-40c8-9d3b-7522c84a80c7" providerId="ADAL" clId="{292CC238-9AFF-E144-9FBF-1B444A72F16A}" dt="2021-11-17T16:07:12.196" v="44" actId="478"/>
          <ac:spMkLst>
            <pc:docMk/>
            <pc:sldMk cId="1833947036" sldId="259"/>
            <ac:spMk id="30" creationId="{00000000-0000-0000-0000-000000000000}"/>
          </ac:spMkLst>
        </pc:spChg>
        <pc:picChg chg="add mod">
          <ac:chgData name="Lee Payne" userId="4fdd8a30-39bf-40c8-9d3b-7522c84a80c7" providerId="ADAL" clId="{292CC238-9AFF-E144-9FBF-1B444A72F16A}" dt="2021-11-23T14:22:59.002" v="75" actId="14100"/>
          <ac:picMkLst>
            <pc:docMk/>
            <pc:sldMk cId="1833947036" sldId="259"/>
            <ac:picMk id="3" creationId="{5DB7B82E-200B-DA41-937E-24562A58F4DB}"/>
          </ac:picMkLst>
        </pc:picChg>
        <pc:picChg chg="mod">
          <ac:chgData name="Lee Payne" userId="4fdd8a30-39bf-40c8-9d3b-7522c84a80c7" providerId="ADAL" clId="{292CC238-9AFF-E144-9FBF-1B444A72F16A}" dt="2021-11-17T16:07:16.165" v="46" actId="1076"/>
          <ac:picMkLst>
            <pc:docMk/>
            <pc:sldMk cId="1833947036" sldId="259"/>
            <ac:picMk id="4" creationId="{9C631120-5891-5840-8D95-1081938C4C13}"/>
          </ac:picMkLst>
        </pc:picChg>
        <pc:picChg chg="del">
          <ac:chgData name="Lee Payne" userId="4fdd8a30-39bf-40c8-9d3b-7522c84a80c7" providerId="ADAL" clId="{292CC238-9AFF-E144-9FBF-1B444A72F16A}" dt="2021-11-17T16:07:03.992" v="31" actId="478"/>
          <ac:picMkLst>
            <pc:docMk/>
            <pc:sldMk cId="1833947036" sldId="259"/>
            <ac:picMk id="11" creationId="{DD9FCD6E-B862-F545-984C-08C9F29D90E0}"/>
          </ac:picMkLst>
        </pc:picChg>
        <pc:picChg chg="del">
          <ac:chgData name="Lee Payne" userId="4fdd8a30-39bf-40c8-9d3b-7522c84a80c7" providerId="ADAL" clId="{292CC238-9AFF-E144-9FBF-1B444A72F16A}" dt="2021-11-17T16:07:04.902" v="32" actId="478"/>
          <ac:picMkLst>
            <pc:docMk/>
            <pc:sldMk cId="1833947036" sldId="259"/>
            <ac:picMk id="18" creationId="{C7C2B972-580C-AD48-827E-C2379912F6EC}"/>
          </ac:picMkLst>
        </pc:picChg>
      </pc:sldChg>
    </pc:docChg>
  </pc:docChgLst>
  <pc:docChgLst>
    <pc:chgData name="Daniel McCann" userId="8780d60a-597c-4b53-ba8a-7055ca85b189" providerId="ADAL" clId="{CF4E60A5-549E-2144-BAC6-4A10AC41FD03}"/>
    <pc:docChg chg="modSld">
      <pc:chgData name="Daniel McCann" userId="8780d60a-597c-4b53-ba8a-7055ca85b189" providerId="ADAL" clId="{CF4E60A5-549E-2144-BAC6-4A10AC41FD03}" dt="2024-06-07T08:44:07.970" v="57" actId="20577"/>
      <pc:docMkLst>
        <pc:docMk/>
      </pc:docMkLst>
      <pc:sldChg chg="modSp mod">
        <pc:chgData name="Daniel McCann" userId="8780d60a-597c-4b53-ba8a-7055ca85b189" providerId="ADAL" clId="{CF4E60A5-549E-2144-BAC6-4A10AC41FD03}" dt="2024-06-07T08:44:07.970" v="57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CF4E60A5-549E-2144-BAC6-4A10AC41FD03}" dt="2024-06-07T08:44:07.970" v="5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438DD7D7-DF6C-144E-B4CF-C29FA69ED6ED}"/>
    <pc:docChg chg="modSld">
      <pc:chgData name="Lee Payne" userId="4fdd8a30-39bf-40c8-9d3b-7522c84a80c7" providerId="ADAL" clId="{438DD7D7-DF6C-144E-B4CF-C29FA69ED6ED}" dt="2023-03-16T09:42:46.665" v="22" actId="20577"/>
      <pc:docMkLst>
        <pc:docMk/>
      </pc:docMkLst>
      <pc:sldChg chg="modSp mod">
        <pc:chgData name="Lee Payne" userId="4fdd8a30-39bf-40c8-9d3b-7522c84a80c7" providerId="ADAL" clId="{438DD7D7-DF6C-144E-B4CF-C29FA69ED6ED}" dt="2023-03-16T09:42:46.665" v="22" actId="20577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438DD7D7-DF6C-144E-B4CF-C29FA69ED6ED}" dt="2023-03-16T09:42:46.665" v="22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modSp mod">
        <pc:chgData name="Lee Payne" userId="4fdd8a30-39bf-40c8-9d3b-7522c84a80c7" providerId="ADAL" clId="{438DD7D7-DF6C-144E-B4CF-C29FA69ED6ED}" dt="2023-03-16T09:41:21.400" v="4" actId="14100"/>
        <pc:sldMkLst>
          <pc:docMk/>
          <pc:sldMk cId="1833947036" sldId="259"/>
        </pc:sldMkLst>
        <pc:spChg chg="add mod">
          <ac:chgData name="Lee Payne" userId="4fdd8a30-39bf-40c8-9d3b-7522c84a80c7" providerId="ADAL" clId="{438DD7D7-DF6C-144E-B4CF-C29FA69ED6ED}" dt="2023-03-16T09:41:05.256" v="1" actId="1076"/>
          <ac:spMkLst>
            <pc:docMk/>
            <pc:sldMk cId="1833947036" sldId="259"/>
            <ac:spMk id="2" creationId="{13B078BE-E233-AF8F-AD73-D7CBCCA613F1}"/>
          </ac:spMkLst>
        </pc:spChg>
        <pc:picChg chg="add mod">
          <ac:chgData name="Lee Payne" userId="4fdd8a30-39bf-40c8-9d3b-7522c84a80c7" providerId="ADAL" clId="{438DD7D7-DF6C-144E-B4CF-C29FA69ED6ED}" dt="2023-03-16T09:41:21.400" v="4" actId="14100"/>
          <ac:picMkLst>
            <pc:docMk/>
            <pc:sldMk cId="1833947036" sldId="259"/>
            <ac:picMk id="7" creationId="{6DC22BCA-A505-B307-3583-C2971E596068}"/>
          </ac:picMkLst>
        </pc:picChg>
      </pc:sldChg>
    </pc:docChg>
  </pc:docChgLst>
  <pc:docChgLst>
    <pc:chgData name="Daniel McCann" userId="8780d60a-597c-4b53-ba8a-7055ca85b189" providerId="ADAL" clId="{948976E7-A219-DD4E-84B5-1CEA7724AE55}"/>
    <pc:docChg chg="modSld">
      <pc:chgData name="Daniel McCann" userId="8780d60a-597c-4b53-ba8a-7055ca85b189" providerId="ADAL" clId="{948976E7-A219-DD4E-84B5-1CEA7724AE55}" dt="2023-02-16T17:07:36.545" v="138" actId="14100"/>
      <pc:docMkLst>
        <pc:docMk/>
      </pc:docMkLst>
      <pc:sldChg chg="modSp mod">
        <pc:chgData name="Daniel McCann" userId="8780d60a-597c-4b53-ba8a-7055ca85b189" providerId="ADAL" clId="{948976E7-A219-DD4E-84B5-1CEA7724AE55}" dt="2023-02-16T17:07:31.226" v="137" actId="14100"/>
        <pc:sldMkLst>
          <pc:docMk/>
          <pc:sldMk cId="734676355" sldId="256"/>
        </pc:sldMkLst>
        <pc:spChg chg="mod">
          <ac:chgData name="Daniel McCann" userId="8780d60a-597c-4b53-ba8a-7055ca85b189" providerId="ADAL" clId="{948976E7-A219-DD4E-84B5-1CEA7724AE55}" dt="2023-02-16T17:07:31.226" v="137" actId="14100"/>
          <ac:spMkLst>
            <pc:docMk/>
            <pc:sldMk cId="734676355" sldId="256"/>
            <ac:spMk id="14" creationId="{00000000-0000-0000-0000-000000000000}"/>
          </ac:spMkLst>
        </pc:spChg>
        <pc:graphicFrameChg chg="modGraphic">
          <ac:chgData name="Daniel McCann" userId="8780d60a-597c-4b53-ba8a-7055ca85b189" providerId="ADAL" clId="{948976E7-A219-DD4E-84B5-1CEA7724AE55}" dt="2023-02-16T17:06:27.641" v="135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948976E7-A219-DD4E-84B5-1CEA7724AE55}" dt="2023-02-16T17:07:36.545" v="138" actId="14100"/>
        <pc:sldMkLst>
          <pc:docMk/>
          <pc:sldMk cId="1833947036" sldId="259"/>
        </pc:sldMkLst>
        <pc:spChg chg="mod">
          <ac:chgData name="Daniel McCann" userId="8780d60a-597c-4b53-ba8a-7055ca85b189" providerId="ADAL" clId="{948976E7-A219-DD4E-84B5-1CEA7724AE55}" dt="2023-02-16T17:07:36.545" v="138" actId="14100"/>
          <ac:spMkLst>
            <pc:docMk/>
            <pc:sldMk cId="1833947036" sldId="259"/>
            <ac:spMk id="14" creationId="{00000000-0000-0000-0000-000000000000}"/>
          </ac:spMkLst>
        </pc:spChg>
        <pc:spChg chg="mod">
          <ac:chgData name="Daniel McCann" userId="8780d60a-597c-4b53-ba8a-7055ca85b189" providerId="ADAL" clId="{948976E7-A219-DD4E-84B5-1CEA7724AE55}" dt="2023-02-16T17:06:46.458" v="136" actId="14100"/>
          <ac:spMkLst>
            <pc:docMk/>
            <pc:sldMk cId="1833947036" sldId="259"/>
            <ac:spMk id="29" creationId="{00000000-0000-0000-0000-000000000000}"/>
          </ac:spMkLst>
        </pc:spChg>
      </pc:sldChg>
    </pc:docChg>
  </pc:docChgLst>
  <pc:docChgLst>
    <pc:chgData name="Daniel McCann" userId="8780d60a-597c-4b53-ba8a-7055ca85b189" providerId="ADAL" clId="{584F850D-E828-D04E-B24C-9B1D3ACAF40F}"/>
    <pc:docChg chg="custSel modSld">
      <pc:chgData name="Daniel McCann" userId="8780d60a-597c-4b53-ba8a-7055ca85b189" providerId="ADAL" clId="{584F850D-E828-D04E-B24C-9B1D3ACAF40F}" dt="2022-01-04T16:36:49.617" v="17"/>
      <pc:docMkLst>
        <pc:docMk/>
      </pc:docMkLst>
      <pc:sldChg chg="modSp mod">
        <pc:chgData name="Daniel McCann" userId="8780d60a-597c-4b53-ba8a-7055ca85b189" providerId="ADAL" clId="{584F850D-E828-D04E-B24C-9B1D3ACAF40F}" dt="2022-01-04T16:36:08.467" v="7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584F850D-E828-D04E-B24C-9B1D3ACAF40F}" dt="2022-01-04T16:36:08.467" v="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Daniel McCann" userId="8780d60a-597c-4b53-ba8a-7055ca85b189" providerId="ADAL" clId="{584F850D-E828-D04E-B24C-9B1D3ACAF40F}" dt="2022-01-04T16:36:49.617" v="17"/>
        <pc:sldMkLst>
          <pc:docMk/>
          <pc:sldMk cId="1833947036" sldId="259"/>
        </pc:sldMkLst>
        <pc:spChg chg="add del mod">
          <ac:chgData name="Daniel McCann" userId="8780d60a-597c-4b53-ba8a-7055ca85b189" providerId="ADAL" clId="{584F850D-E828-D04E-B24C-9B1D3ACAF40F}" dt="2022-01-04T16:36:49.617" v="17"/>
          <ac:spMkLst>
            <pc:docMk/>
            <pc:sldMk cId="1833947036" sldId="259"/>
            <ac:spMk id="2" creationId="{EC7A331C-A052-3C45-B03C-45F93EC78B4E}"/>
          </ac:spMkLst>
        </pc:spChg>
        <pc:picChg chg="del">
          <ac:chgData name="Daniel McCann" userId="8780d60a-597c-4b53-ba8a-7055ca85b189" providerId="ADAL" clId="{584F850D-E828-D04E-B24C-9B1D3ACAF40F}" dt="2022-01-04T16:36:16.863" v="8" actId="478"/>
          <ac:picMkLst>
            <pc:docMk/>
            <pc:sldMk cId="1833947036" sldId="259"/>
            <ac:picMk id="3" creationId="{5DB7B82E-200B-DA41-937E-24562A58F4DB}"/>
          </ac:picMkLst>
        </pc:picChg>
        <pc:picChg chg="add mod">
          <ac:chgData name="Daniel McCann" userId="8780d60a-597c-4b53-ba8a-7055ca85b189" providerId="ADAL" clId="{584F850D-E828-D04E-B24C-9B1D3ACAF40F}" dt="2022-01-04T16:36:47.162" v="15" actId="14100"/>
          <ac:picMkLst>
            <pc:docMk/>
            <pc:sldMk cId="1833947036" sldId="259"/>
            <ac:picMk id="7" creationId="{7A9056DB-6457-F94D-9453-3FE49798B600}"/>
          </ac:picMkLst>
        </pc:picChg>
      </pc:sldChg>
    </pc:docChg>
  </pc:docChgLst>
  <pc:docChgLst>
    <pc:chgData name="Daniel McCann" userId="8780d60a-597c-4b53-ba8a-7055ca85b189" providerId="ADAL" clId="{586BA565-19BD-3F44-8FB5-23757BF69DC0}"/>
    <pc:docChg chg="custSel modSld">
      <pc:chgData name="Daniel McCann" userId="8780d60a-597c-4b53-ba8a-7055ca85b189" providerId="ADAL" clId="{586BA565-19BD-3F44-8FB5-23757BF69DC0}" dt="2022-10-17T12:12:03.820" v="304"/>
      <pc:docMkLst>
        <pc:docMk/>
      </pc:docMkLst>
      <pc:sldChg chg="modSp mod">
        <pc:chgData name="Daniel McCann" userId="8780d60a-597c-4b53-ba8a-7055ca85b189" providerId="ADAL" clId="{586BA565-19BD-3F44-8FB5-23757BF69DC0}" dt="2022-10-17T12:11:02.330" v="278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586BA565-19BD-3F44-8FB5-23757BF69DC0}" dt="2022-10-17T12:11:02.330" v="278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586BA565-19BD-3F44-8FB5-23757BF69DC0}" dt="2022-09-15T16:02:34.151" v="21" actId="20577"/>
        <pc:sldMkLst>
          <pc:docMk/>
          <pc:sldMk cId="1625298813" sldId="257"/>
        </pc:sldMkLst>
        <pc:spChg chg="mod">
          <ac:chgData name="Daniel McCann" userId="8780d60a-597c-4b53-ba8a-7055ca85b189" providerId="ADAL" clId="{586BA565-19BD-3F44-8FB5-23757BF69DC0}" dt="2022-09-15T16:02:34.151" v="21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addSp delSp modSp mod">
        <pc:chgData name="Daniel McCann" userId="8780d60a-597c-4b53-ba8a-7055ca85b189" providerId="ADAL" clId="{586BA565-19BD-3F44-8FB5-23757BF69DC0}" dt="2022-10-17T12:12:03.820" v="304"/>
        <pc:sldMkLst>
          <pc:docMk/>
          <pc:sldMk cId="1833947036" sldId="259"/>
        </pc:sldMkLst>
        <pc:spChg chg="add del mod">
          <ac:chgData name="Daniel McCann" userId="8780d60a-597c-4b53-ba8a-7055ca85b189" providerId="ADAL" clId="{586BA565-19BD-3F44-8FB5-23757BF69DC0}" dt="2022-10-17T12:11:30.998" v="287"/>
          <ac:spMkLst>
            <pc:docMk/>
            <pc:sldMk cId="1833947036" sldId="259"/>
            <ac:spMk id="2" creationId="{CF361E37-C898-F2C5-2F58-4B13529350CA}"/>
          </ac:spMkLst>
        </pc:spChg>
        <pc:spChg chg="add mod">
          <ac:chgData name="Daniel McCann" userId="8780d60a-597c-4b53-ba8a-7055ca85b189" providerId="ADAL" clId="{586BA565-19BD-3F44-8FB5-23757BF69DC0}" dt="2022-10-17T12:12:01.289" v="302" actId="14100"/>
          <ac:spMkLst>
            <pc:docMk/>
            <pc:sldMk cId="1833947036" sldId="259"/>
            <ac:spMk id="4" creationId="{BF312117-20E6-FDC8-4497-EF7C6542DC27}"/>
          </ac:spMkLst>
        </pc:spChg>
        <pc:spChg chg="add del mod">
          <ac:chgData name="Daniel McCann" userId="8780d60a-597c-4b53-ba8a-7055ca85b189" providerId="ADAL" clId="{586BA565-19BD-3F44-8FB5-23757BF69DC0}" dt="2022-10-17T12:11:28.826" v="285"/>
          <ac:spMkLst>
            <pc:docMk/>
            <pc:sldMk cId="1833947036" sldId="259"/>
            <ac:spMk id="5" creationId="{0596CFDE-CED7-6F38-6205-7BF76AB54C08}"/>
          </ac:spMkLst>
        </pc:spChg>
        <pc:spChg chg="add del mod">
          <ac:chgData name="Daniel McCann" userId="8780d60a-597c-4b53-ba8a-7055ca85b189" providerId="ADAL" clId="{586BA565-19BD-3F44-8FB5-23757BF69DC0}" dt="2022-10-17T12:12:03.820" v="304"/>
          <ac:spMkLst>
            <pc:docMk/>
            <pc:sldMk cId="1833947036" sldId="259"/>
            <ac:spMk id="7" creationId="{14451E8D-95A8-0A0A-7B2F-19DEA55BA9D7}"/>
          </ac:spMkLst>
        </pc:spChg>
        <pc:spChg chg="del mod">
          <ac:chgData name="Daniel McCann" userId="8780d60a-597c-4b53-ba8a-7055ca85b189" providerId="ADAL" clId="{586BA565-19BD-3F44-8FB5-23757BF69DC0}" dt="2022-09-15T16:03:13.007" v="43"/>
          <ac:spMkLst>
            <pc:docMk/>
            <pc:sldMk cId="1833947036" sldId="259"/>
            <ac:spMk id="16" creationId="{7141A4FA-E7EA-8346-972C-00B56AE8A506}"/>
          </ac:spMkLst>
        </pc:spChg>
        <pc:spChg chg="mod">
          <ac:chgData name="Daniel McCann" userId="8780d60a-597c-4b53-ba8a-7055ca85b189" providerId="ADAL" clId="{586BA565-19BD-3F44-8FB5-23757BF69DC0}" dt="2022-10-17T12:11:14.586" v="280" actId="14100"/>
          <ac:spMkLst>
            <pc:docMk/>
            <pc:sldMk cId="1833947036" sldId="259"/>
            <ac:spMk id="29" creationId="{00000000-0000-0000-0000-000000000000}"/>
          </ac:spMkLst>
        </pc:spChg>
        <pc:picChg chg="add mod">
          <ac:chgData name="Daniel McCann" userId="8780d60a-597c-4b53-ba8a-7055ca85b189" providerId="ADAL" clId="{586BA565-19BD-3F44-8FB5-23757BF69DC0}" dt="2022-09-16T08:23:30.125" v="210" actId="14100"/>
          <ac:picMkLst>
            <pc:docMk/>
            <pc:sldMk cId="1833947036" sldId="259"/>
            <ac:picMk id="3" creationId="{2BCFDA10-1885-09EF-0565-0195E153421F}"/>
          </ac:picMkLst>
        </pc:picChg>
        <pc:picChg chg="del">
          <ac:chgData name="Daniel McCann" userId="8780d60a-597c-4b53-ba8a-7055ca85b189" providerId="ADAL" clId="{586BA565-19BD-3F44-8FB5-23757BF69DC0}" dt="2022-09-15T16:02:55.564" v="28" actId="478"/>
          <ac:picMkLst>
            <pc:docMk/>
            <pc:sldMk cId="1833947036" sldId="259"/>
            <ac:picMk id="3" creationId="{7A5893D2-A51A-A91A-AC95-B65679CFE65B}"/>
          </ac:picMkLst>
        </pc:picChg>
        <pc:picChg chg="del">
          <ac:chgData name="Daniel McCann" userId="8780d60a-597c-4b53-ba8a-7055ca85b189" providerId="ADAL" clId="{586BA565-19BD-3F44-8FB5-23757BF69DC0}" dt="2022-09-15T16:02:54.972" v="27" actId="478"/>
          <ac:picMkLst>
            <pc:docMk/>
            <pc:sldMk cId="1833947036" sldId="259"/>
            <ac:picMk id="4" creationId="{9C631120-5891-5840-8D95-1081938C4C13}"/>
          </ac:picMkLst>
        </pc:picChg>
        <pc:picChg chg="add mod">
          <ac:chgData name="Daniel McCann" userId="8780d60a-597c-4b53-ba8a-7055ca85b189" providerId="ADAL" clId="{586BA565-19BD-3F44-8FB5-23757BF69DC0}" dt="2022-10-17T12:11:52.670" v="293" actId="1076"/>
          <ac:picMkLst>
            <pc:docMk/>
            <pc:sldMk cId="1833947036" sldId="259"/>
            <ac:picMk id="10" creationId="{8100626F-885C-5FB7-16DB-40EE539E0224}"/>
          </ac:picMkLst>
        </pc:picChg>
      </pc:sldChg>
      <pc:sldChg chg="delSp modSp mod">
        <pc:chgData name="Daniel McCann" userId="8780d60a-597c-4b53-ba8a-7055ca85b189" providerId="ADAL" clId="{586BA565-19BD-3F44-8FB5-23757BF69DC0}" dt="2022-09-15T16:03:24.663" v="72"/>
        <pc:sldMkLst>
          <pc:docMk/>
          <pc:sldMk cId="807783921" sldId="262"/>
        </pc:sldMkLst>
        <pc:spChg chg="del mod">
          <ac:chgData name="Daniel McCann" userId="8780d60a-597c-4b53-ba8a-7055ca85b189" providerId="ADAL" clId="{586BA565-19BD-3F44-8FB5-23757BF69DC0}" dt="2022-09-15T16:03:24.663" v="72"/>
          <ac:spMkLst>
            <pc:docMk/>
            <pc:sldMk cId="807783921" sldId="262"/>
            <ac:spMk id="3" creationId="{D72CACE7-6C7C-1147-B8C4-686688C0A4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07/06/2024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07/06/2024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07/06/2024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07/06/2024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07/06/2024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07/06/2024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07/06/2024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07/06/2024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07/06/2024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07/06/2024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07/06/2024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07/06/2024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James Paul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 Rg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74781"/>
              </p:ext>
            </p:extLst>
          </p:nvPr>
        </p:nvGraphicFramePr>
        <p:xfrm>
          <a:off x="681038" y="1181100"/>
          <a:ext cx="8543924" cy="5175593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262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</a:t>
                      </a: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2893021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30/08/2025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141419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Safe Moving and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2898564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30/08/2025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 1b Static Boom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OP/2210515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30/09/2027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 Electrical Registration Scheme (HERS)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H1188385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03/10/2025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Confined Space Safe Entry &amp; Self Rescue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IIRSM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CS-02 10058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12/02/2026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14-00045071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17/02/2026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Counterbalance Forklift 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A1 Forklift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TH5521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24/05/2029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32815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Slinger / Signaller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67169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19/10/2028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577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522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038" y="1079177"/>
            <a:ext cx="530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FDA10-1885-09EF-0565-0195E1534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37" y="1425576"/>
            <a:ext cx="1289612" cy="2022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312117-20E6-FDC8-4497-EF7C6542DC27}"/>
              </a:ext>
            </a:extLst>
          </p:cNvPr>
          <p:cNvSpPr txBox="1"/>
          <p:nvPr/>
        </p:nvSpPr>
        <p:spPr>
          <a:xfrm>
            <a:off x="3581646" y="1079177"/>
            <a:ext cx="530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HERS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078BE-E233-AF8F-AD73-D7CBCCA613F1}"/>
              </a:ext>
            </a:extLst>
          </p:cNvPr>
          <p:cNvSpPr txBox="1"/>
          <p:nvPr/>
        </p:nvSpPr>
        <p:spPr>
          <a:xfrm>
            <a:off x="6590959" y="1127359"/>
            <a:ext cx="130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National Highways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C22BCA-A505-B307-3583-C2971E596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663" y="1532824"/>
            <a:ext cx="2536999" cy="162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83640-726F-66D7-2944-A788D2892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388" y="1530797"/>
            <a:ext cx="2636711" cy="162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522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038" y="1079177"/>
            <a:ext cx="530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ALLMI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E9E24-B667-1845-1154-6DE4BE40BD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1" t="9912" r="13453" b="10217"/>
          <a:stretch/>
        </p:blipFill>
        <p:spPr>
          <a:xfrm rot="16200000">
            <a:off x="1194660" y="1115907"/>
            <a:ext cx="1584433" cy="247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79078a6c934a8a4de570754e50b60487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f70ff9b3030bd81a4d99e7a5cb3120b5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73E419-E9B5-4D50-A982-B817879137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609A30-7A3F-49A5-AB98-1FE575FE57DF}">
  <ds:schemaRefs>
    <ds:schemaRef ds:uri="http://schemas.microsoft.com/office/2006/documentManagement/types"/>
    <ds:schemaRef ds:uri="078ea3b5-7cd4-402a-949f-a81edf38a202"/>
    <ds:schemaRef ds:uri="http://schemas.microsoft.com/office/2006/metadata/properties"/>
    <ds:schemaRef ds:uri="bc00719f-a471-49ab-8b67-30e6520d633d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71E17A9-00C2-49E4-8E54-8776EAD2D2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130</Words>
  <Application>Microsoft Macintosh PowerPoint</Application>
  <PresentationFormat>A4 Paper (210x297 mm)</PresentationFormat>
  <Paragraphs>60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Heavy</vt:lpstr>
      <vt:lpstr>Calibri</vt:lpstr>
      <vt:lpstr>Calibri Light</vt:lpstr>
      <vt:lpstr>Proxima Nova Rg</vt:lpstr>
      <vt:lpstr>Office Theme</vt:lpstr>
      <vt:lpstr>PowerPoint Presentation</vt:lpstr>
      <vt:lpstr>Competency Summary</vt:lpstr>
      <vt:lpstr>Competency Cards</vt:lpstr>
      <vt:lpstr>Competency Cards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40</cp:revision>
  <cp:lastPrinted>2017-07-06T14:59:45Z</cp:lastPrinted>
  <dcterms:created xsi:type="dcterms:W3CDTF">2017-07-03T20:19:07Z</dcterms:created>
  <dcterms:modified xsi:type="dcterms:W3CDTF">2024-06-07T08:44:13Z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MediaServiceImageTags">
    <vt:lpwstr/>
  </property>
</Properties>
</file>