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7" r:id="rId5"/>
    <p:sldId id="256" r:id="rId6"/>
    <p:sldId id="259" r:id="rId7"/>
    <p:sldId id="258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5040"/>
  </p:normalViewPr>
  <p:slideViewPr>
    <p:cSldViewPr snapToGrid="0" snapToObjects="1">
      <p:cViewPr varScale="1">
        <p:scale>
          <a:sx n="102" d="100"/>
          <a:sy n="102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Payne" userId="4fdd8a30-39bf-40c8-9d3b-7522c84a80c7" providerId="ADAL" clId="{2BB81CD1-8B96-8946-B6DE-DED97BF076A2}"/>
    <pc:docChg chg="custSel delSld modSld">
      <pc:chgData name="Lee Payne" userId="4fdd8a30-39bf-40c8-9d3b-7522c84a80c7" providerId="ADAL" clId="{2BB81CD1-8B96-8946-B6DE-DED97BF076A2}" dt="2024-04-16T13:39:38.362" v="50" actId="20577"/>
      <pc:docMkLst>
        <pc:docMk/>
      </pc:docMkLst>
      <pc:sldChg chg="modSp mod">
        <pc:chgData name="Lee Payne" userId="4fdd8a30-39bf-40c8-9d3b-7522c84a80c7" providerId="ADAL" clId="{2BB81CD1-8B96-8946-B6DE-DED97BF076A2}" dt="2024-04-16T13:39:38.362" v="50" actId="20577"/>
        <pc:sldMkLst>
          <pc:docMk/>
          <pc:sldMk cId="734676355" sldId="256"/>
        </pc:sldMkLst>
      </pc:sldChg>
      <pc:sldChg chg="addSp delSp modSp mod">
        <pc:chgData name="Lee Payne" userId="4fdd8a30-39bf-40c8-9d3b-7522c84a80c7" providerId="ADAL" clId="{2BB81CD1-8B96-8946-B6DE-DED97BF076A2}" dt="2024-04-16T13:37:03.172" v="45" actId="14100"/>
        <pc:sldMkLst>
          <pc:docMk/>
          <pc:sldMk cId="1833947036" sldId="259"/>
        </pc:sldMkLst>
      </pc:sldChg>
      <pc:sldChg chg="del">
        <pc:chgData name="Lee Payne" userId="4fdd8a30-39bf-40c8-9d3b-7522c84a80c7" providerId="ADAL" clId="{2BB81CD1-8B96-8946-B6DE-DED97BF076A2}" dt="2024-04-16T13:37:10.207" v="46" actId="2696"/>
        <pc:sldMkLst>
          <pc:docMk/>
          <pc:sldMk cId="1672000374" sldId="260"/>
        </pc:sldMkLst>
      </pc:sldChg>
    </pc:docChg>
  </pc:docChgLst>
  <pc:docChgLst>
    <pc:chgData name="Lee Ratcliff" userId="4fa0cd38-0a35-43e5-a2b8-93648c60e751" providerId="ADAL" clId="{76071F06-33A3-9548-BEF7-17770351ED86}"/>
    <pc:docChg chg="custSel modSld">
      <pc:chgData name="Lee Ratcliff" userId="4fa0cd38-0a35-43e5-a2b8-93648c60e751" providerId="ADAL" clId="{76071F06-33A3-9548-BEF7-17770351ED86}" dt="2021-10-23T10:41:51.936" v="44" actId="20577"/>
      <pc:docMkLst>
        <pc:docMk/>
      </pc:docMkLst>
      <pc:sldChg chg="modSp mod">
        <pc:chgData name="Lee Ratcliff" userId="4fa0cd38-0a35-43e5-a2b8-93648c60e751" providerId="ADAL" clId="{76071F06-33A3-9548-BEF7-17770351ED86}" dt="2021-10-23T10:41:51.936" v="44" actId="20577"/>
        <pc:sldMkLst>
          <pc:docMk/>
          <pc:sldMk cId="734676355" sldId="256"/>
        </pc:sldMkLst>
      </pc:sldChg>
      <pc:sldChg chg="addSp delSp modSp mod">
        <pc:chgData name="Lee Ratcliff" userId="4fa0cd38-0a35-43e5-a2b8-93648c60e751" providerId="ADAL" clId="{76071F06-33A3-9548-BEF7-17770351ED86}" dt="2021-10-23T10:40:49.702" v="24" actId="478"/>
        <pc:sldMkLst>
          <pc:docMk/>
          <pc:sldMk cId="1833947036" sldId="259"/>
        </pc:sldMkLst>
      </pc:sldChg>
      <pc:sldChg chg="delSp modSp mod">
        <pc:chgData name="Lee Ratcliff" userId="4fa0cd38-0a35-43e5-a2b8-93648c60e751" providerId="ADAL" clId="{76071F06-33A3-9548-BEF7-17770351ED86}" dt="2021-10-23T10:40:55.496" v="27" actId="20577"/>
        <pc:sldMkLst>
          <pc:docMk/>
          <pc:sldMk cId="1672000374" sldId="260"/>
        </pc:sldMkLst>
      </pc:sldChg>
    </pc:docChg>
  </pc:docChgLst>
  <pc:docChgLst>
    <pc:chgData name="Lee Ratcliff" userId="4fa0cd38-0a35-43e5-a2b8-93648c60e751" providerId="ADAL" clId="{0241F064-9DCD-1540-A82E-0E28E367A466}"/>
    <pc:docChg chg="modSld">
      <pc:chgData name="Lee Ratcliff" userId="4fa0cd38-0a35-43e5-a2b8-93648c60e751" providerId="ADAL" clId="{0241F064-9DCD-1540-A82E-0E28E367A466}" dt="2020-11-20T12:28:02.404" v="1" actId="20577"/>
      <pc:docMkLst>
        <pc:docMk/>
      </pc:docMkLst>
    </pc:docChg>
  </pc:docChgLst>
  <pc:docChgLst>
    <pc:chgData name="Daniel McCann" userId="8780d60a-597c-4b53-ba8a-7055ca85b189" providerId="ADAL" clId="{6CA2FF9D-7FCC-0946-B416-506A74A26CA0}"/>
    <pc:docChg chg="custSel modSld">
      <pc:chgData name="Daniel McCann" userId="8780d60a-597c-4b53-ba8a-7055ca85b189" providerId="ADAL" clId="{6CA2FF9D-7FCC-0946-B416-506A74A26CA0}" dt="2025-07-11T11:25:10.370" v="123"/>
      <pc:docMkLst>
        <pc:docMk/>
      </pc:docMkLst>
      <pc:sldChg chg="addSp delSp modSp mod">
        <pc:chgData name="Daniel McCann" userId="8780d60a-597c-4b53-ba8a-7055ca85b189" providerId="ADAL" clId="{6CA2FF9D-7FCC-0946-B416-506A74A26CA0}" dt="2025-07-11T11:25:10.370" v="123"/>
        <pc:sldMkLst>
          <pc:docMk/>
          <pc:sldMk cId="1833947036" sldId="259"/>
        </pc:sldMkLst>
        <pc:spChg chg="add del mod">
          <ac:chgData name="Daniel McCann" userId="8780d60a-597c-4b53-ba8a-7055ca85b189" providerId="ADAL" clId="{6CA2FF9D-7FCC-0946-B416-506A74A26CA0}" dt="2025-07-11T11:25:10.370" v="123"/>
          <ac:spMkLst>
            <pc:docMk/>
            <pc:sldMk cId="1833947036" sldId="259"/>
            <ac:spMk id="4" creationId="{E550CC66-1A3C-BC1B-A521-2D806A5DFCDC}"/>
          </ac:spMkLst>
        </pc:spChg>
        <pc:picChg chg="del">
          <ac:chgData name="Daniel McCann" userId="8780d60a-597c-4b53-ba8a-7055ca85b189" providerId="ADAL" clId="{6CA2FF9D-7FCC-0946-B416-506A74A26CA0}" dt="2025-07-11T11:22:10.898" v="117" actId="478"/>
          <ac:picMkLst>
            <pc:docMk/>
            <pc:sldMk cId="1833947036" sldId="259"/>
            <ac:picMk id="8" creationId="{0BCB2D88-FAF8-3014-E232-68A5A89E58BB}"/>
          </ac:picMkLst>
        </pc:picChg>
        <pc:picChg chg="add mod">
          <ac:chgData name="Daniel McCann" userId="8780d60a-597c-4b53-ba8a-7055ca85b189" providerId="ADAL" clId="{6CA2FF9D-7FCC-0946-B416-506A74A26CA0}" dt="2025-07-11T11:25:08.856" v="121" actId="1076"/>
          <ac:picMkLst>
            <pc:docMk/>
            <pc:sldMk cId="1833947036" sldId="259"/>
            <ac:picMk id="16" creationId="{F476FA0F-9675-7702-FA32-9C6B2895375C}"/>
          </ac:picMkLst>
        </pc:picChg>
      </pc:sldChg>
    </pc:docChg>
  </pc:docChgLst>
  <pc:docChgLst>
    <pc:chgData name="Daniel McCann" userId="8780d60a-597c-4b53-ba8a-7055ca85b189" providerId="ADAL" clId="{BFE1871D-7EF2-BF42-93DA-B1028C1BE3E4}"/>
    <pc:docChg chg="modSld">
      <pc:chgData name="Daniel McCann" userId="8780d60a-597c-4b53-ba8a-7055ca85b189" providerId="ADAL" clId="{BFE1871D-7EF2-BF42-93DA-B1028C1BE3E4}" dt="2024-06-07T08:42:10.281" v="57" actId="20577"/>
      <pc:docMkLst>
        <pc:docMk/>
      </pc:docMkLst>
      <pc:sldChg chg="modSp mod">
        <pc:chgData name="Daniel McCann" userId="8780d60a-597c-4b53-ba8a-7055ca85b189" providerId="ADAL" clId="{BFE1871D-7EF2-BF42-93DA-B1028C1BE3E4}" dt="2024-06-07T08:42:10.281" v="57" actId="20577"/>
        <pc:sldMkLst>
          <pc:docMk/>
          <pc:sldMk cId="734676355" sldId="256"/>
        </pc:sldMkLst>
      </pc:sldChg>
    </pc:docChg>
  </pc:docChgLst>
  <pc:docChgLst>
    <pc:chgData name="Lee Payne" userId="4fdd8a30-39bf-40c8-9d3b-7522c84a80c7" providerId="ADAL" clId="{FD73D0CD-4F51-204F-BD19-AC747ECFA485}"/>
    <pc:docChg chg="custSel modSld">
      <pc:chgData name="Lee Payne" userId="4fdd8a30-39bf-40c8-9d3b-7522c84a80c7" providerId="ADAL" clId="{FD73D0CD-4F51-204F-BD19-AC747ECFA485}" dt="2024-08-12T14:47:55.852" v="9" actId="1076"/>
      <pc:docMkLst>
        <pc:docMk/>
      </pc:docMkLst>
      <pc:sldChg chg="addSp delSp modSp mod">
        <pc:chgData name="Lee Payne" userId="4fdd8a30-39bf-40c8-9d3b-7522c84a80c7" providerId="ADAL" clId="{FD73D0CD-4F51-204F-BD19-AC747ECFA485}" dt="2024-08-12T14:47:55.852" v="9" actId="1076"/>
        <pc:sldMkLst>
          <pc:docMk/>
          <pc:sldMk cId="1833947036" sldId="259"/>
        </pc:sldMkLst>
      </pc:sldChg>
    </pc:docChg>
  </pc:docChgLst>
  <pc:docChgLst>
    <pc:chgData name="Daniel McCann" userId="8780d60a-597c-4b53-ba8a-7055ca85b189" providerId="ADAL" clId="{BEC9B315-D365-4D43-AA8C-846309F68274}"/>
    <pc:docChg chg="custSel modSld">
      <pc:chgData name="Daniel McCann" userId="8780d60a-597c-4b53-ba8a-7055ca85b189" providerId="ADAL" clId="{BEC9B315-D365-4D43-AA8C-846309F68274}" dt="2021-08-02T09:34:16.816" v="252" actId="20577"/>
      <pc:docMkLst>
        <pc:docMk/>
      </pc:docMkLst>
      <pc:sldChg chg="modSp mod">
        <pc:chgData name="Daniel McCann" userId="8780d60a-597c-4b53-ba8a-7055ca85b189" providerId="ADAL" clId="{BEC9B315-D365-4D43-AA8C-846309F68274}" dt="2021-08-02T09:34:16.816" v="252" actId="20577"/>
        <pc:sldMkLst>
          <pc:docMk/>
          <pc:sldMk cId="734676355" sldId="256"/>
        </pc:sldMkLst>
      </pc:sldChg>
      <pc:sldChg chg="addSp delSp modSp mod">
        <pc:chgData name="Daniel McCann" userId="8780d60a-597c-4b53-ba8a-7055ca85b189" providerId="ADAL" clId="{BEC9B315-D365-4D43-AA8C-846309F68274}" dt="2021-08-02T09:32:16.078" v="148" actId="478"/>
        <pc:sldMkLst>
          <pc:docMk/>
          <pc:sldMk cId="1833947036" sldId="259"/>
        </pc:sldMkLst>
      </pc:sldChg>
      <pc:sldChg chg="delSp">
        <pc:chgData name="Daniel McCann" userId="8780d60a-597c-4b53-ba8a-7055ca85b189" providerId="ADAL" clId="{BEC9B315-D365-4D43-AA8C-846309F68274}" dt="2019-05-10T11:09:37.248" v="44" actId="478"/>
        <pc:sldMkLst>
          <pc:docMk/>
          <pc:sldMk cId="1672000374" sldId="260"/>
        </pc:sldMkLst>
      </pc:sldChg>
      <pc:sldChg chg="modSp mod">
        <pc:chgData name="Daniel McCann" userId="8780d60a-597c-4b53-ba8a-7055ca85b189" providerId="ADAL" clId="{BEC9B315-D365-4D43-AA8C-846309F68274}" dt="2021-08-02T09:33:45.880" v="246" actId="20577"/>
        <pc:sldMkLst>
          <pc:docMk/>
          <pc:sldMk cId="807783921" sldId="262"/>
        </pc:sldMkLst>
      </pc:sldChg>
    </pc:docChg>
  </pc:docChgLst>
  <pc:docChgLst>
    <pc:chgData name="Lee Ratcliff" userId="4fa0cd38-0a35-43e5-a2b8-93648c60e751" providerId="ADAL" clId="{130380DB-1323-2D42-A980-AD5CD71BD2B2}"/>
    <pc:docChg chg="modSld">
      <pc:chgData name="Lee Ratcliff" userId="4fa0cd38-0a35-43e5-a2b8-93648c60e751" providerId="ADAL" clId="{130380DB-1323-2D42-A980-AD5CD71BD2B2}" dt="2024-05-13T12:24:57.590" v="25"/>
      <pc:docMkLst>
        <pc:docMk/>
      </pc:docMkLst>
      <pc:sldChg chg="modSp">
        <pc:chgData name="Lee Ratcliff" userId="4fa0cd38-0a35-43e5-a2b8-93648c60e751" providerId="ADAL" clId="{130380DB-1323-2D42-A980-AD5CD71BD2B2}" dt="2024-05-13T12:24:57.590" v="25"/>
        <pc:sldMkLst>
          <pc:docMk/>
          <pc:sldMk cId="734676355" sldId="256"/>
        </pc:sldMkLst>
      </pc:sldChg>
      <pc:sldChg chg="addSp delSp modSp mod">
        <pc:chgData name="Lee Ratcliff" userId="4fa0cd38-0a35-43e5-a2b8-93648c60e751" providerId="ADAL" clId="{130380DB-1323-2D42-A980-AD5CD71BD2B2}" dt="2024-05-13T12:24:30.035" v="24"/>
        <pc:sldMkLst>
          <pc:docMk/>
          <pc:sldMk cId="1833947036" sldId="259"/>
        </pc:sldMkLst>
      </pc:sldChg>
    </pc:docChg>
  </pc:docChgLst>
  <pc:docChgLst>
    <pc:chgData name="Lee Payne" userId="4fdd8a30-39bf-40c8-9d3b-7522c84a80c7" providerId="ADAL" clId="{90E65074-8703-B748-BB1B-905E68ACBCF4}"/>
    <pc:docChg chg="undo custSel addSld delSld modSld">
      <pc:chgData name="Lee Payne" userId="4fdd8a30-39bf-40c8-9d3b-7522c84a80c7" providerId="ADAL" clId="{90E65074-8703-B748-BB1B-905E68ACBCF4}" dt="2023-02-28T16:35:13.744" v="2" actId="20577"/>
      <pc:docMkLst>
        <pc:docMk/>
      </pc:docMkLst>
      <pc:sldChg chg="modSp mod">
        <pc:chgData name="Lee Payne" userId="4fdd8a30-39bf-40c8-9d3b-7522c84a80c7" providerId="ADAL" clId="{90E65074-8703-B748-BB1B-905E68ACBCF4}" dt="2023-02-28T16:35:13.744" v="2" actId="20577"/>
        <pc:sldMkLst>
          <pc:docMk/>
          <pc:sldMk cId="807783921" sldId="262"/>
        </pc:sldMkLst>
      </pc:sldChg>
      <pc:sldChg chg="new del">
        <pc:chgData name="Lee Payne" userId="4fdd8a30-39bf-40c8-9d3b-7522c84a80c7" providerId="ADAL" clId="{90E65074-8703-B748-BB1B-905E68ACBCF4}" dt="2023-02-28T16:29:09.303" v="1" actId="680"/>
        <pc:sldMkLst>
          <pc:docMk/>
          <pc:sldMk cId="2609102130" sldId="263"/>
        </pc:sldMkLst>
      </pc:sldChg>
    </pc:docChg>
  </pc:docChgLst>
  <pc:docChgLst>
    <pc:chgData name="Lee Ratcliff" userId="4fa0cd38-0a35-43e5-a2b8-93648c60e751" providerId="ADAL" clId="{629B7D62-B7DE-A741-9FA7-EE8F96E210A8}"/>
    <pc:docChg chg="modSld">
      <pc:chgData name="Lee Ratcliff" userId="4fa0cd38-0a35-43e5-a2b8-93648c60e751" providerId="ADAL" clId="{629B7D62-B7DE-A741-9FA7-EE8F96E210A8}" dt="2021-07-30T09:15:41.021" v="3" actId="20577"/>
      <pc:docMkLst>
        <pc:docMk/>
      </pc:docMkLst>
    </pc:docChg>
  </pc:docChgLst>
  <pc:docChgLst>
    <pc:chgData name="Lee Payne" userId="4fdd8a30-39bf-40c8-9d3b-7522c84a80c7" providerId="ADAL" clId="{04FF2FB2-44F8-0147-AC2F-DE51132FB83A}"/>
    <pc:docChg chg="modSld">
      <pc:chgData name="Lee Payne" userId="4fdd8a30-39bf-40c8-9d3b-7522c84a80c7" providerId="ADAL" clId="{04FF2FB2-44F8-0147-AC2F-DE51132FB83A}" dt="2024-06-14T09:01:49.508" v="16" actId="1038"/>
      <pc:docMkLst>
        <pc:docMk/>
      </pc:docMkLst>
      <pc:sldChg chg="modSp mod">
        <pc:chgData name="Lee Payne" userId="4fdd8a30-39bf-40c8-9d3b-7522c84a80c7" providerId="ADAL" clId="{04FF2FB2-44F8-0147-AC2F-DE51132FB83A}" dt="2024-06-14T09:01:49.508" v="16" actId="1038"/>
        <pc:sldMkLst>
          <pc:docMk/>
          <pc:sldMk cId="1625298813" sldId="257"/>
        </pc:sldMkLst>
      </pc:sldChg>
    </pc:docChg>
  </pc:docChgLst>
  <pc:docChgLst>
    <pc:chgData name="Lee Ratcliff" userId="4fa0cd38-0a35-43e5-a2b8-93648c60e751" providerId="ADAL" clId="{94D12820-630F-D94F-BD9D-076A54F69921}"/>
    <pc:docChg chg="modSld">
      <pc:chgData name="Lee Ratcliff" userId="4fa0cd38-0a35-43e5-a2b8-93648c60e751" providerId="ADAL" clId="{94D12820-630F-D94F-BD9D-076A54F69921}" dt="2023-01-20T10:45:35.777" v="16" actId="20577"/>
      <pc:docMkLst>
        <pc:docMk/>
      </pc:docMkLst>
    </pc:docChg>
  </pc:docChgLst>
  <pc:docChgLst>
    <pc:chgData name="Lee Payne" userId="4fdd8a30-39bf-40c8-9d3b-7522c84a80c7" providerId="ADAL" clId="{E7740016-FB98-0545-8200-085B196D4EC7}"/>
    <pc:docChg chg="custSel modSld">
      <pc:chgData name="Lee Payne" userId="4fdd8a30-39bf-40c8-9d3b-7522c84a80c7" providerId="ADAL" clId="{E7740016-FB98-0545-8200-085B196D4EC7}" dt="2021-11-22T13:02:07.172" v="96" actId="18331"/>
      <pc:docMkLst>
        <pc:docMk/>
      </pc:docMkLst>
      <pc:sldChg chg="modSp mod">
        <pc:chgData name="Lee Payne" userId="4fdd8a30-39bf-40c8-9d3b-7522c84a80c7" providerId="ADAL" clId="{E7740016-FB98-0545-8200-085B196D4EC7}" dt="2021-11-22T13:00:48.906" v="77" actId="20577"/>
        <pc:sldMkLst>
          <pc:docMk/>
          <pc:sldMk cId="734676355" sldId="256"/>
        </pc:sldMkLst>
      </pc:sldChg>
    </pc:docChg>
  </pc:docChgLst>
  <pc:docChgLst>
    <pc:chgData name="Daniel McCann" userId="8780d60a-597c-4b53-ba8a-7055ca85b189" providerId="ADAL" clId="{B6922C48-D298-3348-A237-7464672AABFB}"/>
    <pc:docChg chg="modSld">
      <pc:chgData name="Daniel McCann" userId="8780d60a-597c-4b53-ba8a-7055ca85b189" providerId="ADAL" clId="{B6922C48-D298-3348-A237-7464672AABFB}" dt="2023-02-21T14:19:51.247" v="154" actId="20577"/>
      <pc:docMkLst>
        <pc:docMk/>
      </pc:docMkLst>
      <pc:sldChg chg="modSp mod">
        <pc:chgData name="Daniel McCann" userId="8780d60a-597c-4b53-ba8a-7055ca85b189" providerId="ADAL" clId="{B6922C48-D298-3348-A237-7464672AABFB}" dt="2023-02-21T14:19:51.247" v="154" actId="20577"/>
        <pc:sldMkLst>
          <pc:docMk/>
          <pc:sldMk cId="734676355" sldId="256"/>
        </pc:sldMkLst>
      </pc:sldChg>
    </pc:docChg>
  </pc:docChgLst>
  <pc:docChgLst>
    <pc:chgData name="Daniel McCann" userId="8780d60a-597c-4b53-ba8a-7055ca85b189" providerId="ADAL" clId="{B372576B-4330-194D-897C-1FB5E7B2ED62}"/>
    <pc:docChg chg="custSel modSld">
      <pc:chgData name="Daniel McCann" userId="8780d60a-597c-4b53-ba8a-7055ca85b189" providerId="ADAL" clId="{B372576B-4330-194D-897C-1FB5E7B2ED62}" dt="2024-07-02T12:53:27.882" v="374" actId="20577"/>
      <pc:docMkLst>
        <pc:docMk/>
      </pc:docMkLst>
      <pc:sldChg chg="modSp mod">
        <pc:chgData name="Daniel McCann" userId="8780d60a-597c-4b53-ba8a-7055ca85b189" providerId="ADAL" clId="{B372576B-4330-194D-897C-1FB5E7B2ED62}" dt="2024-07-02T12:53:27.882" v="374" actId="20577"/>
        <pc:sldMkLst>
          <pc:docMk/>
          <pc:sldMk cId="734676355" sldId="256"/>
        </pc:sldMkLst>
      </pc:sldChg>
      <pc:sldChg chg="modSp mod">
        <pc:chgData name="Daniel McCann" userId="8780d60a-597c-4b53-ba8a-7055ca85b189" providerId="ADAL" clId="{B372576B-4330-194D-897C-1FB5E7B2ED62}" dt="2024-06-12T10:23:36.192" v="29" actId="20577"/>
        <pc:sldMkLst>
          <pc:docMk/>
          <pc:sldMk cId="1625298813" sldId="257"/>
        </pc:sldMkLst>
      </pc:sldChg>
      <pc:sldChg chg="addSp delSp modSp mod">
        <pc:chgData name="Daniel McCann" userId="8780d60a-597c-4b53-ba8a-7055ca85b189" providerId="ADAL" clId="{B372576B-4330-194D-897C-1FB5E7B2ED62}" dt="2024-06-14T08:11:02.464" v="234"/>
        <pc:sldMkLst>
          <pc:docMk/>
          <pc:sldMk cId="1833947036" sldId="259"/>
        </pc:sldMkLst>
      </pc:sldChg>
    </pc:docChg>
  </pc:docChgLst>
  <pc:docChgLst>
    <pc:chgData name="Lee Payne" userId="4fdd8a30-39bf-40c8-9d3b-7522c84a80c7" providerId="ADAL" clId="{56AF0D93-5160-0C44-A08F-030B26455EDE}"/>
    <pc:docChg chg="custSel modSld">
      <pc:chgData name="Lee Payne" userId="4fdd8a30-39bf-40c8-9d3b-7522c84a80c7" providerId="ADAL" clId="{56AF0D93-5160-0C44-A08F-030B26455EDE}" dt="2019-06-10T09:20:26.089" v="3" actId="1076"/>
      <pc:docMkLst>
        <pc:docMk/>
      </pc:docMkLst>
      <pc:sldChg chg="delSp modSp">
        <pc:chgData name="Lee Payne" userId="4fdd8a30-39bf-40c8-9d3b-7522c84a80c7" providerId="ADAL" clId="{56AF0D93-5160-0C44-A08F-030B26455EDE}" dt="2019-06-10T09:20:26.089" v="3" actId="1076"/>
        <pc:sldMkLst>
          <pc:docMk/>
          <pc:sldMk cId="1833947036" sldId="259"/>
        </pc:sldMkLst>
      </pc:sldChg>
    </pc:docChg>
  </pc:docChgLst>
  <pc:docChgLst>
    <pc:chgData name="Lee Ratcliff" userId="4fa0cd38-0a35-43e5-a2b8-93648c60e751" providerId="ADAL" clId="{EC904FBC-DDD5-804F-87CA-3290B1FB6F42}"/>
    <pc:docChg chg="modSld">
      <pc:chgData name="Lee Ratcliff" userId="4fa0cd38-0a35-43e5-a2b8-93648c60e751" providerId="ADAL" clId="{EC904FBC-DDD5-804F-87CA-3290B1FB6F42}" dt="2021-06-01T10:47:58.707" v="11" actId="20577"/>
      <pc:docMkLst>
        <pc:docMk/>
      </pc:docMkLst>
    </pc:docChg>
  </pc:docChgLst>
  <pc:docChgLst>
    <pc:chgData name="Lee Payne" userId="4fdd8a30-39bf-40c8-9d3b-7522c84a80c7" providerId="ADAL" clId="{310F113F-2874-E04F-B3F3-8E8006C65244}"/>
    <pc:docChg chg="custSel modSld">
      <pc:chgData name="Lee Payne" userId="4fdd8a30-39bf-40c8-9d3b-7522c84a80c7" providerId="ADAL" clId="{310F113F-2874-E04F-B3F3-8E8006C65244}" dt="2022-10-27T12:48:37.823" v="161" actId="2711"/>
      <pc:docMkLst>
        <pc:docMk/>
      </pc:docMkLst>
      <pc:sldChg chg="modSp mod">
        <pc:chgData name="Lee Payne" userId="4fdd8a30-39bf-40c8-9d3b-7522c84a80c7" providerId="ADAL" clId="{310F113F-2874-E04F-B3F3-8E8006C65244}" dt="2022-10-27T12:47:59.737" v="156" actId="2711"/>
        <pc:sldMkLst>
          <pc:docMk/>
          <pc:sldMk cId="734676355" sldId="256"/>
        </pc:sldMkLst>
      </pc:sldChg>
      <pc:sldChg chg="modSp mod">
        <pc:chgData name="Lee Payne" userId="4fdd8a30-39bf-40c8-9d3b-7522c84a80c7" providerId="ADAL" clId="{310F113F-2874-E04F-B3F3-8E8006C65244}" dt="2022-10-27T12:47:44.124" v="153" actId="2711"/>
        <pc:sldMkLst>
          <pc:docMk/>
          <pc:sldMk cId="1625298813" sldId="257"/>
        </pc:sldMkLst>
      </pc:sldChg>
      <pc:sldChg chg="addSp modSp mod">
        <pc:chgData name="Lee Payne" userId="4fdd8a30-39bf-40c8-9d3b-7522c84a80c7" providerId="ADAL" clId="{310F113F-2874-E04F-B3F3-8E8006C65244}" dt="2022-10-27T12:48:09.009" v="158" actId="2711"/>
        <pc:sldMkLst>
          <pc:docMk/>
          <pc:sldMk cId="1833947036" sldId="259"/>
        </pc:sldMkLst>
      </pc:sldChg>
      <pc:sldChg chg="delSp modSp mod">
        <pc:chgData name="Lee Payne" userId="4fdd8a30-39bf-40c8-9d3b-7522c84a80c7" providerId="ADAL" clId="{310F113F-2874-E04F-B3F3-8E8006C65244}" dt="2022-10-27T12:48:37.823" v="161" actId="2711"/>
        <pc:sldMkLst>
          <pc:docMk/>
          <pc:sldMk cId="1672000374" sldId="260"/>
        </pc:sldMkLst>
      </pc:sldChg>
      <pc:sldChg chg="modSp mod">
        <pc:chgData name="Lee Payne" userId="4fdd8a30-39bf-40c8-9d3b-7522c84a80c7" providerId="ADAL" clId="{310F113F-2874-E04F-B3F3-8E8006C65244}" dt="2022-10-27T12:47:37.225" v="152" actId="2711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1DBB51DD-A71E-6341-9EA8-FD1B59842EA3}"/>
    <pc:docChg chg="custSel delSld modSld">
      <pc:chgData name="Lee Payne" userId="4fdd8a30-39bf-40c8-9d3b-7522c84a80c7" providerId="ADAL" clId="{1DBB51DD-A71E-6341-9EA8-FD1B59842EA3}" dt="2023-04-25T08:53:19.306" v="10" actId="1076"/>
      <pc:docMkLst>
        <pc:docMk/>
      </pc:docMkLst>
      <pc:sldChg chg="modSp mod">
        <pc:chgData name="Lee Payne" userId="4fdd8a30-39bf-40c8-9d3b-7522c84a80c7" providerId="ADAL" clId="{1DBB51DD-A71E-6341-9EA8-FD1B59842EA3}" dt="2023-04-25T08:53:19.306" v="10" actId="1076"/>
        <pc:sldMkLst>
          <pc:docMk/>
          <pc:sldMk cId="1625298813" sldId="257"/>
        </pc:sldMkLst>
      </pc:sldChg>
      <pc:sldChg chg="modSp mod">
        <pc:chgData name="Lee Payne" userId="4fdd8a30-39bf-40c8-9d3b-7522c84a80c7" providerId="ADAL" clId="{1DBB51DD-A71E-6341-9EA8-FD1B59842EA3}" dt="2023-04-25T08:53:13.104" v="9" actId="2711"/>
        <pc:sldMkLst>
          <pc:docMk/>
          <pc:sldMk cId="1672000374" sldId="260"/>
        </pc:sldMkLst>
      </pc:sldChg>
      <pc:sldChg chg="del">
        <pc:chgData name="Lee Payne" userId="4fdd8a30-39bf-40c8-9d3b-7522c84a80c7" providerId="ADAL" clId="{1DBB51DD-A71E-6341-9EA8-FD1B59842EA3}" dt="2023-04-25T08:46:57.220" v="0" actId="2696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9C2D1848-0D61-E94E-AB44-BF1A177B8D7C}"/>
    <pc:docChg chg="custSel modSld">
      <pc:chgData name="Lee Payne" userId="4fdd8a30-39bf-40c8-9d3b-7522c84a80c7" providerId="ADAL" clId="{9C2D1848-0D61-E94E-AB44-BF1A177B8D7C}" dt="2022-07-05T11:42:08.004" v="17" actId="1410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11/07/2025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11/07/2025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11/07/2025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11/07/2025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11/07/2025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11/07/2025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11/07/2025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11/07/2025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11/07/2025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11/07/2025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11/07/2025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11/07/2025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3722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venir Black" charset="0"/>
                <a:cs typeface="Arial" panose="020B0604020202020204" pitchFamily="34" charset="0"/>
              </a:rPr>
              <a:t>Jonathon Marshall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7496" y="3327592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Avenir Medium" charset="0"/>
                <a:cs typeface="Arial" panose="020B0604020202020204" pitchFamily="34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2660" y="6335898"/>
            <a:ext cx="1413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ea typeface="Avenir Heavy" charset="0"/>
                <a:cs typeface="Arial" panose="020B0604020202020204" pitchFamily="34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rial" panose="020B0604020202020204" pitchFamily="34" charset="0"/>
                <a:ea typeface="Avenir Black" charset="0"/>
                <a:cs typeface="Arial" panose="020B0604020202020204" pitchFamily="34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747718"/>
              </p:ext>
            </p:extLst>
          </p:nvPr>
        </p:nvGraphicFramePr>
        <p:xfrm>
          <a:off x="683172" y="1181100"/>
          <a:ext cx="8541790" cy="4202072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2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259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Highways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Mitie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14-00064806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11/06/2025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Lorry Loader D1+D5+E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244804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30/05/2027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Level 2 Principles of Manual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3389505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13/06/2027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Level 3 Emergency First Aid </a:t>
                      </a:r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at Work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3400362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20/06/2027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Highways Electrical Registration Scheme (HERS)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H1243615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04/02/2028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rial" panose="020B0604020202020204" pitchFamily="34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rial" panose="020B0604020202020204" pitchFamily="34" charset="0"/>
                <a:ea typeface="Avenir Black" charset="0"/>
                <a:cs typeface="Arial" panose="020B0604020202020204" pitchFamily="34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4ABDE7-BB45-270A-ABF9-F12A2A1C877E}"/>
              </a:ext>
            </a:extLst>
          </p:cNvPr>
          <p:cNvSpPr txBox="1"/>
          <p:nvPr/>
        </p:nvSpPr>
        <p:spPr>
          <a:xfrm>
            <a:off x="935421" y="1303283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ALLMI</a:t>
            </a:r>
          </a:p>
        </p:txBody>
      </p:sp>
      <p:pic>
        <p:nvPicPr>
          <p:cNvPr id="10" name="Picture 9" descr="A person in a black shirt&#10;&#10;Description automatically generated">
            <a:extLst>
              <a:ext uri="{FF2B5EF4-FFF2-40B4-BE49-F238E27FC236}">
                <a16:creationId xmlns:a16="http://schemas.microsoft.com/office/drawing/2014/main" id="{D86BB176-44A0-F798-EACD-FEBEAFAB6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69" y="1819233"/>
            <a:ext cx="2097423" cy="1336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258D97-0437-CD93-7DB6-8934C39A7F33}"/>
              </a:ext>
            </a:extLst>
          </p:cNvPr>
          <p:cNvSpPr txBox="1"/>
          <p:nvPr/>
        </p:nvSpPr>
        <p:spPr>
          <a:xfrm>
            <a:off x="3857297" y="1324303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0147A-BC86-1AE7-1378-E7D6DB21B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28510" y="1539961"/>
            <a:ext cx="1412049" cy="19982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FADE42-172F-593C-39A7-8ECC0F2785B0}"/>
              </a:ext>
            </a:extLst>
          </p:cNvPr>
          <p:cNvSpPr txBox="1"/>
          <p:nvPr/>
        </p:nvSpPr>
        <p:spPr>
          <a:xfrm>
            <a:off x="6676970" y="1308914"/>
            <a:ext cx="479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76FA0F-9675-7702-FA32-9C6B28953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612" y="1943291"/>
            <a:ext cx="1976832" cy="12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e2c69041d304800d460e8085b1430d52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cae480a1e9e45421205e0b77f6308117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DC27F-189B-4251-9F00-08E75A4FA4D6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078ea3b5-7cd4-402a-949f-a81edf38a202"/>
    <ds:schemaRef ds:uri="bc00719f-a471-49ab-8b67-30e6520d633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28F5E5-6AA6-4CB2-AEB0-858B2CC08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0719f-a471-49ab-8b67-30e6520d633d"/>
    <ds:schemaRef ds:uri="078ea3b5-7cd4-402a-949f-a81edf38a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42D4DD-FC1C-44C5-9E59-37EA231893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3279</TotalTime>
  <Words>83</Words>
  <Application>Microsoft Macintosh PowerPoint</Application>
  <PresentationFormat>A4 Paper (210x297 mm)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Proxima Nova Rg</vt:lpstr>
      <vt:lpstr>Office Theme</vt:lpstr>
      <vt:lpstr>PowerPoint Presentation</vt:lpstr>
      <vt:lpstr>Competency Summary</vt:lpstr>
      <vt:lpstr>Competency Cards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Daniel McCann</cp:lastModifiedBy>
  <cp:revision>43</cp:revision>
  <cp:lastPrinted>2024-06-14T09:01:33Z</cp:lastPrinted>
  <dcterms:created xsi:type="dcterms:W3CDTF">2017-07-03T20:19:07Z</dcterms:created>
  <dcterms:modified xsi:type="dcterms:W3CDTF">2025-07-11T11:25:23Z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AuthorIds_UIVersion_4096">
    <vt:lpwstr>22</vt:lpwstr>
  </property>
  <property fmtid="{D5CDD505-2E9C-101B-9397-08002B2CF9AE}" pid="4" name="MediaServiceImageTags">
    <vt:lpwstr/>
  </property>
</Properties>
</file>