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7" r:id="rId5"/>
    <p:sldId id="256" r:id="rId6"/>
    <p:sldId id="259" r:id="rId7"/>
    <p:sldId id="260" r:id="rId8"/>
    <p:sldId id="262" r:id="rId9"/>
    <p:sldId id="258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86"/>
    <p:restoredTop sz="95846"/>
  </p:normalViewPr>
  <p:slideViewPr>
    <p:cSldViewPr snapToGrid="0" snapToObjects="1">
      <p:cViewPr varScale="1">
        <p:scale>
          <a:sx n="107" d="100"/>
          <a:sy n="107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ann" userId="8780d60a-597c-4b53-ba8a-7055ca85b189" providerId="ADAL" clId="{B395CD82-6EDE-C44E-945B-9EE566E26B93}"/>
    <pc:docChg chg="modSld">
      <pc:chgData name="Daniel McCann" userId="8780d60a-597c-4b53-ba8a-7055ca85b189" providerId="ADAL" clId="{B395CD82-6EDE-C44E-945B-9EE566E26B93}" dt="2022-11-10T14:53:10.621" v="158"/>
      <pc:docMkLst>
        <pc:docMk/>
      </pc:docMkLst>
    </pc:docChg>
  </pc:docChgLst>
  <pc:docChgLst>
    <pc:chgData name="Lee Payne" userId="4fdd8a30-39bf-40c8-9d3b-7522c84a80c7" providerId="ADAL" clId="{2BD41A43-8E32-7143-A4CC-127E7075C685}"/>
    <pc:docChg chg="custSel modSld">
      <pc:chgData name="Lee Payne" userId="4fdd8a30-39bf-40c8-9d3b-7522c84a80c7" providerId="ADAL" clId="{2BD41A43-8E32-7143-A4CC-127E7075C685}" dt="2021-11-17T15:51:22.487" v="11" actId="1076"/>
      <pc:docMkLst>
        <pc:docMk/>
      </pc:docMkLst>
      <pc:sldChg chg="modSp mod">
        <pc:chgData name="Lee Payne" userId="4fdd8a30-39bf-40c8-9d3b-7522c84a80c7" providerId="ADAL" clId="{2BD41A43-8E32-7143-A4CC-127E7075C685}" dt="2021-11-17T15:51:04.066" v="6" actId="2161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2BD41A43-8E32-7143-A4CC-127E7075C685}" dt="2021-11-17T15:51:22.487" v="11" actId="1076"/>
        <pc:sldMkLst>
          <pc:docMk/>
          <pc:sldMk cId="1833947036" sldId="259"/>
        </pc:sldMkLst>
      </pc:sldChg>
      <pc:sldChg chg="delSp mod">
        <pc:chgData name="Lee Payne" userId="4fdd8a30-39bf-40c8-9d3b-7522c84a80c7" providerId="ADAL" clId="{2BD41A43-8E32-7143-A4CC-127E7075C685}" dt="2021-11-17T15:51:18.227" v="9" actId="21"/>
        <pc:sldMkLst>
          <pc:docMk/>
          <pc:sldMk cId="1672000374" sldId="260"/>
        </pc:sldMkLst>
      </pc:sldChg>
    </pc:docChg>
  </pc:docChgLst>
  <pc:docChgLst>
    <pc:chgData name="Lee Payne" userId="4fdd8a30-39bf-40c8-9d3b-7522c84a80c7" providerId="ADAL" clId="{562C5182-922E-8648-9F94-029403B075E0}"/>
    <pc:docChg chg="custSel modSld">
      <pc:chgData name="Lee Payne" userId="4fdd8a30-39bf-40c8-9d3b-7522c84a80c7" providerId="ADAL" clId="{562C5182-922E-8648-9F94-029403B075E0}" dt="2025-06-06T09:01:57.781" v="6" actId="1076"/>
      <pc:docMkLst>
        <pc:docMk/>
      </pc:docMkLst>
      <pc:sldChg chg="addSp delSp modSp mod">
        <pc:chgData name="Lee Payne" userId="4fdd8a30-39bf-40c8-9d3b-7522c84a80c7" providerId="ADAL" clId="{562C5182-922E-8648-9F94-029403B075E0}" dt="2025-06-06T09:01:57.781" v="6" actId="1076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890276E3-21CD-2247-8847-10DE14B7AD56}"/>
    <pc:docChg chg="custSel modSld">
      <pc:chgData name="Lee Payne" userId="4fdd8a30-39bf-40c8-9d3b-7522c84a80c7" providerId="ADAL" clId="{890276E3-21CD-2247-8847-10DE14B7AD56}" dt="2022-11-09T14:53:09.916" v="243" actId="14100"/>
      <pc:docMkLst>
        <pc:docMk/>
      </pc:docMkLst>
      <pc:sldChg chg="modSp mod">
        <pc:chgData name="Lee Payne" userId="4fdd8a30-39bf-40c8-9d3b-7522c84a80c7" providerId="ADAL" clId="{890276E3-21CD-2247-8847-10DE14B7AD56}" dt="2022-10-27T13:04:22.860" v="2" actId="2711"/>
        <pc:sldMkLst>
          <pc:docMk/>
          <pc:sldMk cId="1625298813" sldId="257"/>
        </pc:sldMkLst>
      </pc:sldChg>
      <pc:sldChg chg="addSp modSp mod">
        <pc:chgData name="Lee Payne" userId="4fdd8a30-39bf-40c8-9d3b-7522c84a80c7" providerId="ADAL" clId="{890276E3-21CD-2247-8847-10DE14B7AD56}" dt="2022-11-09T14:51:27.692" v="203" actId="2711"/>
        <pc:sldMkLst>
          <pc:docMk/>
          <pc:sldMk cId="1833947036" sldId="259"/>
        </pc:sldMkLst>
      </pc:sldChg>
      <pc:sldChg chg="addSp modSp mod">
        <pc:chgData name="Lee Payne" userId="4fdd8a30-39bf-40c8-9d3b-7522c84a80c7" providerId="ADAL" clId="{890276E3-21CD-2247-8847-10DE14B7AD56}" dt="2022-11-09T14:53:09.916" v="243" actId="14100"/>
        <pc:sldMkLst>
          <pc:docMk/>
          <pc:sldMk cId="1672000374" sldId="260"/>
        </pc:sldMkLst>
      </pc:sldChg>
      <pc:sldChg chg="modSp mod">
        <pc:chgData name="Lee Payne" userId="4fdd8a30-39bf-40c8-9d3b-7522c84a80c7" providerId="ADAL" clId="{890276E3-21CD-2247-8847-10DE14B7AD56}" dt="2022-10-27T13:05:03.086" v="9" actId="6549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3604CFB4-23CA-DE49-8B53-DCD249D3DEC9}"/>
    <pc:docChg chg="modSld">
      <pc:chgData name="Lee Payne" userId="4fdd8a30-39bf-40c8-9d3b-7522c84a80c7" providerId="ADAL" clId="{3604CFB4-23CA-DE49-8B53-DCD249D3DEC9}" dt="2023-12-15T12:46:11.943" v="3" actId="20577"/>
      <pc:docMkLst>
        <pc:docMk/>
      </pc:docMkLst>
      <pc:sldChg chg="modSp mod">
        <pc:chgData name="Lee Payne" userId="4fdd8a30-39bf-40c8-9d3b-7522c84a80c7" providerId="ADAL" clId="{3604CFB4-23CA-DE49-8B53-DCD249D3DEC9}" dt="2023-12-15T12:46:11.943" v="3" actId="20577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D2E245CF-4467-6F4D-9DFE-4856CF2FA16E}"/>
    <pc:docChg chg="custSel modSld">
      <pc:chgData name="Lee Payne" userId="4fdd8a30-39bf-40c8-9d3b-7522c84a80c7" providerId="ADAL" clId="{D2E245CF-4467-6F4D-9DFE-4856CF2FA16E}" dt="2022-01-17T14:09:22.242" v="6" actId="20577"/>
      <pc:docMkLst>
        <pc:docMk/>
      </pc:docMkLst>
      <pc:sldChg chg="modSp mod">
        <pc:chgData name="Lee Payne" userId="4fdd8a30-39bf-40c8-9d3b-7522c84a80c7" providerId="ADAL" clId="{D2E245CF-4467-6F4D-9DFE-4856CF2FA16E}" dt="2022-01-17T14:09:22.242" v="6" actId="20577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D2E245CF-4467-6F4D-9DFE-4856CF2FA16E}" dt="2022-01-17T14:09:07.741" v="4" actId="14100"/>
        <pc:sldMkLst>
          <pc:docMk/>
          <pc:sldMk cId="1833947036" sldId="259"/>
        </pc:sldMkLst>
      </pc:sldChg>
    </pc:docChg>
  </pc:docChgLst>
  <pc:docChgLst>
    <pc:chgData name="Lee Payne" userId="4fdd8a30-39bf-40c8-9d3b-7522c84a80c7" providerId="ADAL" clId="{3FB779D6-2772-B846-80DE-50F13FF60BCB}"/>
    <pc:docChg chg="custSel modSld">
      <pc:chgData name="Lee Payne" userId="4fdd8a30-39bf-40c8-9d3b-7522c84a80c7" providerId="ADAL" clId="{3FB779D6-2772-B846-80DE-50F13FF60BCB}" dt="2023-11-15T11:49:03.737" v="83"/>
      <pc:docMkLst>
        <pc:docMk/>
      </pc:docMkLst>
      <pc:sldChg chg="modSp mod">
        <pc:chgData name="Lee Payne" userId="4fdd8a30-39bf-40c8-9d3b-7522c84a80c7" providerId="ADAL" clId="{3FB779D6-2772-B846-80DE-50F13FF60BCB}" dt="2023-11-02T10:00:59.335" v="31" actId="1076"/>
        <pc:sldMkLst>
          <pc:docMk/>
          <pc:sldMk cId="1625298813" sldId="257"/>
        </pc:sldMkLst>
      </pc:sldChg>
      <pc:sldChg chg="addSp delSp modSp mod">
        <pc:chgData name="Lee Payne" userId="4fdd8a30-39bf-40c8-9d3b-7522c84a80c7" providerId="ADAL" clId="{3FB779D6-2772-B846-80DE-50F13FF60BCB}" dt="2023-11-13T11:12:02.558" v="82" actId="1076"/>
        <pc:sldMkLst>
          <pc:docMk/>
          <pc:sldMk cId="1833947036" sldId="259"/>
        </pc:sldMkLst>
      </pc:sldChg>
    </pc:docChg>
  </pc:docChgLst>
  <pc:docChgLst>
    <pc:chgData name="Lee Ratcliff" userId="4fa0cd38-0a35-43e5-a2b8-93648c60e751" providerId="ADAL" clId="{D0584ECD-A886-F84E-A223-E7E78DE3A804}"/>
    <pc:docChg chg="custSel modSld">
      <pc:chgData name="Lee Ratcliff" userId="4fa0cd38-0a35-43e5-a2b8-93648c60e751" providerId="ADAL" clId="{D0584ECD-A886-F84E-A223-E7E78DE3A804}" dt="2022-11-22T13:52:15.912" v="31" actId="20577"/>
      <pc:docMkLst>
        <pc:docMk/>
      </pc:docMkLst>
      <pc:sldChg chg="addSp delSp modSp mod">
        <pc:chgData name="Lee Ratcliff" userId="4fa0cd38-0a35-43e5-a2b8-93648c60e751" providerId="ADAL" clId="{D0584ECD-A886-F84E-A223-E7E78DE3A804}" dt="2022-11-22T13:52:15.912" v="31" actId="20577"/>
        <pc:sldMkLst>
          <pc:docMk/>
          <pc:sldMk cId="1672000374" sldId="260"/>
        </pc:sldMkLst>
      </pc:sldChg>
    </pc:docChg>
  </pc:docChgLst>
  <pc:docChgLst>
    <pc:chgData name="Lee Ratcliff" userId="4fa0cd38-0a35-43e5-a2b8-93648c60e751" providerId="ADAL" clId="{C1A8AB31-3957-DE4E-BD54-177EF64A3D40}"/>
    <pc:docChg chg="modSld">
      <pc:chgData name="Lee Ratcliff" userId="4fa0cd38-0a35-43e5-a2b8-93648c60e751" providerId="ADAL" clId="{C1A8AB31-3957-DE4E-BD54-177EF64A3D40}" dt="2021-06-01T10:53:38.845" v="11" actId="20577"/>
      <pc:docMkLst>
        <pc:docMk/>
      </pc:docMkLst>
    </pc:docChg>
  </pc:docChgLst>
  <pc:docChgLst>
    <pc:chgData name="Daniel McCann" userId="8780d60a-597c-4b53-ba8a-7055ca85b189" providerId="ADAL" clId="{9258D1DB-F6F8-BB4F-BEA2-86B412A4D160}"/>
    <pc:docChg chg="modSld">
      <pc:chgData name="Daniel McCann" userId="8780d60a-597c-4b53-ba8a-7055ca85b189" providerId="ADAL" clId="{9258D1DB-F6F8-BB4F-BEA2-86B412A4D160}" dt="2025-01-27T15:02:05.110" v="1" actId="20577"/>
      <pc:docMkLst>
        <pc:docMk/>
      </pc:docMkLst>
    </pc:docChg>
  </pc:docChgLst>
  <pc:docChgLst>
    <pc:chgData name="Mike Arkle" userId="80cea955-1618-4df0-b28e-5abb842fd79b" providerId="ADAL" clId="{86CCD90E-F214-9C4C-806B-43697A216444}"/>
    <pc:docChg chg="undo custSel modSld">
      <pc:chgData name="Mike Arkle" userId="80cea955-1618-4df0-b28e-5abb842fd79b" providerId="ADAL" clId="{86CCD90E-F214-9C4C-806B-43697A216444}" dt="2025-07-28T12:26:55.758" v="9" actId="1076"/>
      <pc:docMkLst>
        <pc:docMk/>
      </pc:docMkLst>
      <pc:sldChg chg="addSp delSp modSp mod">
        <pc:chgData name="Mike Arkle" userId="80cea955-1618-4df0-b28e-5abb842fd79b" providerId="ADAL" clId="{86CCD90E-F214-9C4C-806B-43697A216444}" dt="2025-07-28T12:26:55.758" v="9" actId="1076"/>
        <pc:sldMkLst>
          <pc:docMk/>
          <pc:sldMk cId="1833947036" sldId="259"/>
        </pc:sldMkLst>
        <pc:spChg chg="add del mod">
          <ac:chgData name="Mike Arkle" userId="80cea955-1618-4df0-b28e-5abb842fd79b" providerId="ADAL" clId="{86CCD90E-F214-9C4C-806B-43697A216444}" dt="2025-07-28T12:20:51.975" v="4" actId="22"/>
          <ac:spMkLst>
            <pc:docMk/>
            <pc:sldMk cId="1833947036" sldId="259"/>
            <ac:spMk id="4" creationId="{0F1B7A18-5EB0-E4A0-A25F-B78B4F7C7D84}"/>
          </ac:spMkLst>
        </pc:spChg>
        <pc:picChg chg="del">
          <ac:chgData name="Mike Arkle" userId="80cea955-1618-4df0-b28e-5abb842fd79b" providerId="ADAL" clId="{86CCD90E-F214-9C4C-806B-43697A216444}" dt="2025-07-28T12:19:31.833" v="0" actId="478"/>
          <ac:picMkLst>
            <pc:docMk/>
            <pc:sldMk cId="1833947036" sldId="259"/>
            <ac:picMk id="10" creationId="{A084F1DC-C1BB-F085-B682-CA2C3621681B}"/>
          </ac:picMkLst>
        </pc:picChg>
        <pc:picChg chg="add mod">
          <ac:chgData name="Mike Arkle" userId="80cea955-1618-4df0-b28e-5abb842fd79b" providerId="ADAL" clId="{86CCD90E-F214-9C4C-806B-43697A216444}" dt="2025-07-28T12:26:55.758" v="9" actId="1076"/>
          <ac:picMkLst>
            <pc:docMk/>
            <pc:sldMk cId="1833947036" sldId="259"/>
            <ac:picMk id="11" creationId="{87875128-0A81-0978-BBA6-C10F1A604796}"/>
          </ac:picMkLst>
        </pc:picChg>
      </pc:sldChg>
    </pc:docChg>
  </pc:docChgLst>
  <pc:docChgLst>
    <pc:chgData name="Daniel McCann" userId="8780d60a-597c-4b53-ba8a-7055ca85b189" providerId="ADAL" clId="{D9A24591-173B-E045-A981-6BFBE804DE94}"/>
    <pc:docChg chg="modSld">
      <pc:chgData name="Daniel McCann" userId="8780d60a-597c-4b53-ba8a-7055ca85b189" providerId="ADAL" clId="{D9A24591-173B-E045-A981-6BFBE804DE94}" dt="2019-05-10T11:13:31.250" v="44" actId="20577"/>
      <pc:docMkLst>
        <pc:docMk/>
      </pc:docMkLst>
      <pc:sldChg chg="modSp">
        <pc:chgData name="Daniel McCann" userId="8780d60a-597c-4b53-ba8a-7055ca85b189" providerId="ADAL" clId="{D9A24591-173B-E045-A981-6BFBE804DE94}" dt="2019-05-10T11:13:31.250" v="44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EEC199D7-CCF2-8B4C-9418-70485F8F2E42}"/>
    <pc:docChg chg="custSel modSld">
      <pc:chgData name="Lee Payne" userId="4fdd8a30-39bf-40c8-9d3b-7522c84a80c7" providerId="ADAL" clId="{EEC199D7-CCF2-8B4C-9418-70485F8F2E42}" dt="2021-05-27T12:17:04.725" v="91" actId="313"/>
      <pc:docMkLst>
        <pc:docMk/>
      </pc:docMkLst>
      <pc:sldChg chg="modSp mod">
        <pc:chgData name="Lee Payne" userId="4fdd8a30-39bf-40c8-9d3b-7522c84a80c7" providerId="ADAL" clId="{EEC199D7-CCF2-8B4C-9418-70485F8F2E42}" dt="2021-05-27T12:17:04.725" v="91" actId="313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B92A5C36-1A61-9648-80D3-2396067756F7}"/>
    <pc:docChg chg="custSel modSld">
      <pc:chgData name="Lee Payne" userId="4fdd8a30-39bf-40c8-9d3b-7522c84a80c7" providerId="ADAL" clId="{B92A5C36-1A61-9648-80D3-2396067756F7}" dt="2019-08-02T09:38:34.602" v="36" actId="20577"/>
      <pc:docMkLst>
        <pc:docMk/>
      </pc:docMkLst>
      <pc:sldChg chg="modSp">
        <pc:chgData name="Lee Payne" userId="4fdd8a30-39bf-40c8-9d3b-7522c84a80c7" providerId="ADAL" clId="{B92A5C36-1A61-9648-80D3-2396067756F7}" dt="2019-08-02T09:38:34.602" v="36" actId="20577"/>
        <pc:sldMkLst>
          <pc:docMk/>
          <pc:sldMk cId="734676355" sldId="256"/>
        </pc:sldMkLst>
      </pc:sldChg>
      <pc:sldChg chg="addSp delSp modSp">
        <pc:chgData name="Lee Payne" userId="4fdd8a30-39bf-40c8-9d3b-7522c84a80c7" providerId="ADAL" clId="{B92A5C36-1A61-9648-80D3-2396067756F7}" dt="2019-06-10T09:26:10.371" v="24" actId="1076"/>
        <pc:sldMkLst>
          <pc:docMk/>
          <pc:sldMk cId="1833947036" sldId="259"/>
        </pc:sldMkLst>
      </pc:sldChg>
      <pc:sldChg chg="delSp modSp">
        <pc:chgData name="Lee Payne" userId="4fdd8a30-39bf-40c8-9d3b-7522c84a80c7" providerId="ADAL" clId="{B92A5C36-1A61-9648-80D3-2396067756F7}" dt="2019-06-10T09:26:20.984" v="26" actId="1076"/>
        <pc:sldMkLst>
          <pc:docMk/>
          <pc:sldMk cId="1672000374" sldId="260"/>
        </pc:sldMkLst>
      </pc:sldChg>
    </pc:docChg>
  </pc:docChgLst>
  <pc:docChgLst>
    <pc:chgData name="Daniel McCann" userId="8780d60a-597c-4b53-ba8a-7055ca85b189" providerId="ADAL" clId="{453255A9-A2CA-A045-A86C-1A162BC7B089}"/>
    <pc:docChg chg="modSld">
      <pc:chgData name="Daniel McCann" userId="8780d60a-597c-4b53-ba8a-7055ca85b189" providerId="ADAL" clId="{453255A9-A2CA-A045-A86C-1A162BC7B089}" dt="2020-10-02T13:23:57.312" v="35" actId="20577"/>
      <pc:docMkLst>
        <pc:docMk/>
      </pc:docMkLst>
    </pc:docChg>
  </pc:docChgLst>
  <pc:docChgLst>
    <pc:chgData name="Lee Ratcliff" userId="4fa0cd38-0a35-43e5-a2b8-93648c60e751" providerId="ADAL" clId="{9B07845E-6F88-4B43-9AEB-7A1E2E9E6F1D}"/>
    <pc:docChg chg="modSld">
      <pc:chgData name="Lee Ratcliff" userId="4fa0cd38-0a35-43e5-a2b8-93648c60e751" providerId="ADAL" clId="{9B07845E-6F88-4B43-9AEB-7A1E2E9E6F1D}" dt="2023-03-06T12:28:45.309" v="22" actId="20577"/>
      <pc:docMkLst>
        <pc:docMk/>
      </pc:docMkLst>
      <pc:sldChg chg="modSp mod">
        <pc:chgData name="Lee Ratcliff" userId="4fa0cd38-0a35-43e5-a2b8-93648c60e751" providerId="ADAL" clId="{9B07845E-6F88-4B43-9AEB-7A1E2E9E6F1D}" dt="2023-03-06T12:28:45.309" v="22" actId="20577"/>
        <pc:sldMkLst>
          <pc:docMk/>
          <pc:sldMk cId="734676355" sldId="256"/>
        </pc:sldMkLst>
      </pc:sldChg>
    </pc:docChg>
  </pc:docChgLst>
  <pc:docChgLst>
    <pc:chgData name="Daniel McCann" userId="8780d60a-597c-4b53-ba8a-7055ca85b189" providerId="ADAL" clId="{9194D232-F6BB-E14B-9225-D4B8D81AE761}"/>
    <pc:docChg chg="modSld">
      <pc:chgData name="Daniel McCann" userId="8780d60a-597c-4b53-ba8a-7055ca85b189" providerId="ADAL" clId="{9194D232-F6BB-E14B-9225-D4B8D81AE761}" dt="2023-02-17T11:55:38.494" v="173" actId="20577"/>
      <pc:docMkLst>
        <pc:docMk/>
      </pc:docMkLst>
      <pc:sldChg chg="modSp mod">
        <pc:chgData name="Daniel McCann" userId="8780d60a-597c-4b53-ba8a-7055ca85b189" providerId="ADAL" clId="{9194D232-F6BB-E14B-9225-D4B8D81AE761}" dt="2023-02-17T11:55:38.494" v="173" actId="20577"/>
        <pc:sldMkLst>
          <pc:docMk/>
          <pc:sldMk cId="734676355" sldId="256"/>
        </pc:sldMkLst>
      </pc:sldChg>
    </pc:docChg>
  </pc:docChgLst>
  <pc:docChgLst>
    <pc:chgData name="Lee Payne" userId="4fdd8a30-39bf-40c8-9d3b-7522c84a80c7" providerId="ADAL" clId="{586F022E-C7B8-074B-85E8-86B08E6ED0ED}"/>
    <pc:docChg chg="modSld">
      <pc:chgData name="Lee Payne" userId="4fdd8a30-39bf-40c8-9d3b-7522c84a80c7" providerId="ADAL" clId="{586F022E-C7B8-074B-85E8-86B08E6ED0ED}" dt="2025-07-01T11:36:55.029" v="33" actId="20577"/>
      <pc:docMkLst>
        <pc:docMk/>
      </pc:docMkLst>
      <pc:sldChg chg="modSp mod">
        <pc:chgData name="Lee Payne" userId="4fdd8a30-39bf-40c8-9d3b-7522c84a80c7" providerId="ADAL" clId="{586F022E-C7B8-074B-85E8-86B08E6ED0ED}" dt="2025-07-01T11:36:55.029" v="33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586F022E-C7B8-074B-85E8-86B08E6ED0ED}" dt="2025-07-01T11:36:55.029" v="3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Ratcliff" userId="4fa0cd38-0a35-43e5-a2b8-93648c60e751" providerId="ADAL" clId="{D8E77CF5-D7D0-9140-8187-D56C00193D4C}"/>
    <pc:docChg chg="modSld">
      <pc:chgData name="Lee Ratcliff" userId="4fa0cd38-0a35-43e5-a2b8-93648c60e751" providerId="ADAL" clId="{D8E77CF5-D7D0-9140-8187-D56C00193D4C}" dt="2020-11-19T16:06:19.659" v="1" actId="20577"/>
      <pc:docMkLst>
        <pc:docMk/>
      </pc:docMkLst>
      <pc:sldChg chg="modSp mod">
        <pc:chgData name="Lee Ratcliff" userId="4fa0cd38-0a35-43e5-a2b8-93648c60e751" providerId="ADAL" clId="{D8E77CF5-D7D0-9140-8187-D56C00193D4C}" dt="2020-11-19T16:06:19.659" v="1" actId="20577"/>
        <pc:sldMkLst>
          <pc:docMk/>
          <pc:sldMk cId="734676355" sldId="256"/>
        </pc:sldMkLst>
      </pc:sldChg>
    </pc:docChg>
  </pc:docChgLst>
  <pc:docChgLst>
    <pc:chgData name="Daniel McCann" userId="8780d60a-597c-4b53-ba8a-7055ca85b189" providerId="ADAL" clId="{F4169B82-B22F-B844-84A6-D17513E18B73}"/>
    <pc:docChg chg="modSld">
      <pc:chgData name="Daniel McCann" userId="8780d60a-597c-4b53-ba8a-7055ca85b189" providerId="ADAL" clId="{F4169B82-B22F-B844-84A6-D17513E18B73}" dt="2023-06-30T09:46:59.340" v="7" actId="20577"/>
      <pc:docMkLst>
        <pc:docMk/>
      </pc:docMkLst>
      <pc:sldChg chg="modSp mod">
        <pc:chgData name="Daniel McCann" userId="8780d60a-597c-4b53-ba8a-7055ca85b189" providerId="ADAL" clId="{F4169B82-B22F-B844-84A6-D17513E18B73}" dt="2023-06-30T09:46:59.340" v="7" actId="20577"/>
        <pc:sldMkLst>
          <pc:docMk/>
          <pc:sldMk cId="73467635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28/07/2025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28/07/2025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28/07/2025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28/07/2025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28/07/2025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28/07/2025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28/07/2025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085" y="3361416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Lee Ratcliff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2920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Rg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48689" y="3361416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534337"/>
              </p:ext>
            </p:extLst>
          </p:nvPr>
        </p:nvGraphicFramePr>
        <p:xfrm>
          <a:off x="644236" y="1030831"/>
          <a:ext cx="8580727" cy="4492856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64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6676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Lorry Loader – Capacity up to: Unlimited Categories: D1+E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257602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11/10/2028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</a:t>
                      </a:r>
                      <a:r>
                        <a:rPr lang="en-US" sz="1100" b="0" i="0" baseline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First Aid at Work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3688506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27/06/2028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379464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Electrical Registration Scheme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HO163381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04/12/2027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04/05/2027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IPAF (3A &amp; 3B)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OP/2243041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31/10/2027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IPAF (1B)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OP/2191581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31/07/2027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Appointed 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040596574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31/05/2027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172938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Slinger / </a:t>
                      </a: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Signaller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(All Types)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040596574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31/05/2027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98695"/>
                  </a:ext>
                </a:extLst>
              </a:tr>
              <a:tr h="397618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 Crane / Lifting operations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040596574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31/05/2027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7020286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765" y="1132797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ECS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6CEEAF-51AA-E24C-93D7-9705B346C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48" y="3887346"/>
            <a:ext cx="2558622" cy="16225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1150DE-A936-5142-BC17-C1C7596491EE}"/>
              </a:ext>
            </a:extLst>
          </p:cNvPr>
          <p:cNvSpPr txBox="1"/>
          <p:nvPr/>
        </p:nvSpPr>
        <p:spPr>
          <a:xfrm>
            <a:off x="6730635" y="1132797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ALLMI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3DB3A-2FC0-6249-DCAE-75FE07F6114F}"/>
              </a:ext>
            </a:extLst>
          </p:cNvPr>
          <p:cNvSpPr txBox="1"/>
          <p:nvPr/>
        </p:nvSpPr>
        <p:spPr>
          <a:xfrm>
            <a:off x="3723175" y="1132797"/>
            <a:ext cx="216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National Highways Safety Passport</a:t>
            </a:r>
          </a:p>
        </p:txBody>
      </p:sp>
      <p:pic>
        <p:nvPicPr>
          <p:cNvPr id="5" name="Picture 4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D44779DE-DC17-9D4A-B6B1-F181B966AB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043" y="1628678"/>
            <a:ext cx="2579000" cy="1563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C3F60-C0AD-EFBB-E040-BCA76046FD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85" t="10663" r="14185" b="10292"/>
          <a:stretch/>
        </p:blipFill>
        <p:spPr>
          <a:xfrm rot="16200000">
            <a:off x="7226403" y="1164830"/>
            <a:ext cx="1651827" cy="2579524"/>
          </a:xfrm>
          <a:prstGeom prst="rect">
            <a:avLst/>
          </a:prstGeom>
        </p:spPr>
      </p:pic>
      <p:pic>
        <p:nvPicPr>
          <p:cNvPr id="11" name="Picture 10" descr="A identification card with a person's face&#10;&#10;AI-generated content may be incorrect.">
            <a:extLst>
              <a:ext uri="{FF2B5EF4-FFF2-40B4-BE49-F238E27FC236}">
                <a16:creationId xmlns:a16="http://schemas.microsoft.com/office/drawing/2014/main" id="{87875128-0A81-0978-BBA6-C10F1A604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38" y="1599129"/>
            <a:ext cx="2354064" cy="16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 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0AFC2A-1C1D-F4D8-F228-5BA74FAB6427}"/>
              </a:ext>
            </a:extLst>
          </p:cNvPr>
          <p:cNvSpPr txBox="1"/>
          <p:nvPr/>
        </p:nvSpPr>
        <p:spPr>
          <a:xfrm>
            <a:off x="624765" y="1132797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4" name="Picture 3" descr="A picture containing website&#10;&#10;Description automatically generated">
            <a:extLst>
              <a:ext uri="{FF2B5EF4-FFF2-40B4-BE49-F238E27FC236}">
                <a16:creationId xmlns:a16="http://schemas.microsoft.com/office/drawing/2014/main" id="{20D1B04A-28B2-FC26-2255-FCC632A58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130" y="1408055"/>
            <a:ext cx="1316574" cy="2080513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05BC0C4-18F8-71FD-193B-DDFB4D45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0" y="3773620"/>
            <a:ext cx="1390382" cy="2197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443BB-F2DC-6EE5-294D-EFC45563E0FE}"/>
              </a:ext>
            </a:extLst>
          </p:cNvPr>
          <p:cNvSpPr txBox="1"/>
          <p:nvPr/>
        </p:nvSpPr>
        <p:spPr>
          <a:xfrm>
            <a:off x="3569052" y="107327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11" name="Picture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41B5CB03-9841-5D7F-E0E0-C3224D1866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4063" y="1363630"/>
            <a:ext cx="1304323" cy="2061152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4C8F2356-753D-4AAA-4C0D-401016B9C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408" y="3773620"/>
            <a:ext cx="1390381" cy="219714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CEA1057-D0D9-0E95-2809-85FA05AB93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8299" y="1460517"/>
            <a:ext cx="2476664" cy="1619571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B00A4715-A6AC-0800-8A1E-F0B3653D743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4070" y="4023017"/>
            <a:ext cx="2667885" cy="17545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C86FBD-6A93-85E6-35F6-76099511BCF2}"/>
              </a:ext>
            </a:extLst>
          </p:cNvPr>
          <p:cNvSpPr txBox="1"/>
          <p:nvPr/>
        </p:nvSpPr>
        <p:spPr>
          <a:xfrm>
            <a:off x="6616615" y="1093533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CSCS</a:t>
            </a:r>
          </a:p>
        </p:txBody>
      </p:sp>
    </p:spTree>
    <p:extLst>
      <p:ext uri="{BB962C8B-B14F-4D97-AF65-F5344CB8AC3E}">
        <p14:creationId xmlns:p14="http://schemas.microsoft.com/office/powerpoint/2010/main" val="16720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Additional Training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5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1377" y="1106091"/>
            <a:ext cx="8375690" cy="4995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b="1" dirty="0">
                <a:latin typeface="Avenir" charset="0"/>
              </a:rPr>
              <a:t>Other Training </a:t>
            </a:r>
          </a:p>
          <a:p>
            <a:pPr marL="0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City &amp; Guilds Level 3 Certificate, Electrical Installations (BS7671 2008), EAS Training Ltd, 16 October 2009. </a:t>
            </a:r>
          </a:p>
          <a:p>
            <a:pPr marL="0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City &amp; Guilds Level 3 Certificate, Inspection, Testing and Certification of Electrical Installations, EAS Training Ltd, 25 January 2010. </a:t>
            </a:r>
          </a:p>
          <a:p>
            <a:pPr marL="0" indent="0">
              <a:buNone/>
            </a:pP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IOSH Managing Safely, INFRATEC Training, 16 October 2019. Certificate No 692431</a:t>
            </a:r>
          </a:p>
          <a:p>
            <a:pPr marL="0" indent="0">
              <a:buNone/>
            </a:pPr>
            <a:endParaRPr lang="en-US" sz="1100" dirty="0">
              <a:latin typeface="Avenir" charset="0"/>
              <a:ea typeface="Avenir" charset="0"/>
              <a:cs typeface="Avenir" charset="0"/>
            </a:endParaRPr>
          </a:p>
          <a:p>
            <a:pPr marL="0" indent="0">
              <a:buNone/>
            </a:pPr>
            <a:endParaRPr lang="en-US" sz="1100" dirty="0">
              <a:latin typeface="Avenir" charset="0"/>
              <a:ea typeface="Avenir" charset="0"/>
              <a:cs typeface="Aveni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3317A-669A-4229-85B8-D7010D2ED1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BB753D-AEAF-46E0-839F-BC16BE93AD75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bc00719f-a471-49ab-8b67-30e6520d633d"/>
    <ds:schemaRef ds:uri="http://schemas.openxmlformats.org/package/2006/metadata/core-properties"/>
    <ds:schemaRef ds:uri="078ea3b5-7cd4-402a-949f-a81edf38a20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935A84A-8D58-4883-A42F-00442252CD7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226</Words>
  <Application>Microsoft Macintosh PowerPoint</Application>
  <PresentationFormat>A4 Paper (210x297 mm)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</vt:lpstr>
      <vt:lpstr>Calibri</vt:lpstr>
      <vt:lpstr>Calibri Light</vt:lpstr>
      <vt:lpstr>Proxima Nova Rg</vt:lpstr>
      <vt:lpstr>Office Theme</vt:lpstr>
      <vt:lpstr>PowerPoint Presentation</vt:lpstr>
      <vt:lpstr>Competency Summary</vt:lpstr>
      <vt:lpstr>Competency Cards</vt:lpstr>
      <vt:lpstr>Competency Cards (cont.)</vt:lpstr>
      <vt:lpstr>Additional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Mike Arkle</cp:lastModifiedBy>
  <cp:revision>31</cp:revision>
  <cp:lastPrinted>2023-11-02T09:50:30Z</cp:lastPrinted>
  <dcterms:created xsi:type="dcterms:W3CDTF">2017-07-03T20:19:07Z</dcterms:created>
  <dcterms:modified xsi:type="dcterms:W3CDTF">2025-07-28T12:27:02Z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2048">
    <vt:lpwstr>6</vt:lpwstr>
  </property>
  <property fmtid="{D5CDD505-2E9C-101B-9397-08002B2CF9AE}" pid="4" name="MediaServiceImageTags">
    <vt:lpwstr/>
  </property>
</Properties>
</file>