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57" r:id="rId5"/>
    <p:sldId id="256" r:id="rId6"/>
    <p:sldId id="259" r:id="rId7"/>
    <p:sldId id="260" r:id="rId8"/>
    <p:sldId id="258" r:id="rId9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129"/>
    <a:srgbClr val="929392"/>
    <a:srgbClr val="2BA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3"/>
    <p:restoredTop sz="94907"/>
  </p:normalViewPr>
  <p:slideViewPr>
    <p:cSldViewPr snapToGrid="0" snapToObjects="1">
      <p:cViewPr varScale="1">
        <p:scale>
          <a:sx n="134" d="100"/>
          <a:sy n="134" d="100"/>
        </p:scale>
        <p:origin x="2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Ratcliff" userId="4fa0cd38-0a35-43e5-a2b8-93648c60e751" providerId="ADAL" clId="{F09C4D56-B04A-274D-A75B-5FDA9590D56E}"/>
    <pc:docChg chg="modSld">
      <pc:chgData name="Lee Ratcliff" userId="4fa0cd38-0a35-43e5-a2b8-93648c60e751" providerId="ADAL" clId="{F09C4D56-B04A-274D-A75B-5FDA9590D56E}" dt="2023-02-21T12:48:09.282" v="35" actId="20577"/>
      <pc:docMkLst>
        <pc:docMk/>
      </pc:docMkLst>
    </pc:docChg>
  </pc:docChgLst>
  <pc:docChgLst>
    <pc:chgData name="Lee Ratcliff" userId="4fa0cd38-0a35-43e5-a2b8-93648c60e751" providerId="ADAL" clId="{CB5D51F0-A2EA-174F-8097-DED13A7640F0}"/>
    <pc:docChg chg="undo custSel modSld">
      <pc:chgData name="Lee Ratcliff" userId="4fa0cd38-0a35-43e5-a2b8-93648c60e751" providerId="ADAL" clId="{CB5D51F0-A2EA-174F-8097-DED13A7640F0}" dt="2022-12-07T14:29:08.317" v="60" actId="20577"/>
      <pc:docMkLst>
        <pc:docMk/>
      </pc:docMkLst>
      <pc:sldChg chg="modSp mod">
        <pc:chgData name="Lee Ratcliff" userId="4fa0cd38-0a35-43e5-a2b8-93648c60e751" providerId="ADAL" clId="{CB5D51F0-A2EA-174F-8097-DED13A7640F0}" dt="2022-12-07T14:29:08.317" v="60" actId="20577"/>
        <pc:sldMkLst>
          <pc:docMk/>
          <pc:sldMk cId="734676355" sldId="256"/>
        </pc:sldMkLst>
      </pc:sldChg>
    </pc:docChg>
  </pc:docChgLst>
  <pc:docChgLst>
    <pc:chgData name="Lee Ratcliff" userId="4fa0cd38-0a35-43e5-a2b8-93648c60e751" providerId="ADAL" clId="{554C77E6-5FE1-6948-A400-9E2DFD9B9E4B}"/>
    <pc:docChg chg="custSel modSld">
      <pc:chgData name="Lee Ratcliff" userId="4fa0cd38-0a35-43e5-a2b8-93648c60e751" providerId="ADAL" clId="{554C77E6-5FE1-6948-A400-9E2DFD9B9E4B}" dt="2020-05-15T12:00:46.531" v="8" actId="478"/>
      <pc:docMkLst>
        <pc:docMk/>
      </pc:docMkLst>
      <pc:sldChg chg="delSp">
        <pc:chgData name="Lee Ratcliff" userId="4fa0cd38-0a35-43e5-a2b8-93648c60e751" providerId="ADAL" clId="{554C77E6-5FE1-6948-A400-9E2DFD9B9E4B}" dt="2020-05-15T12:00:46.531" v="8" actId="478"/>
        <pc:sldMkLst>
          <pc:docMk/>
          <pc:sldMk cId="1833947036" sldId="259"/>
        </pc:sldMkLst>
      </pc:sldChg>
      <pc:sldChg chg="delSp modSp">
        <pc:chgData name="Lee Ratcliff" userId="4fa0cd38-0a35-43e5-a2b8-93648c60e751" providerId="ADAL" clId="{554C77E6-5FE1-6948-A400-9E2DFD9B9E4B}" dt="2020-05-15T12:00:36.620" v="5" actId="478"/>
        <pc:sldMkLst>
          <pc:docMk/>
          <pc:sldMk cId="1672000374" sldId="260"/>
        </pc:sldMkLst>
      </pc:sldChg>
    </pc:docChg>
  </pc:docChgLst>
  <pc:docChgLst>
    <pc:chgData name="Daniel McCann" userId="8780d60a-597c-4b53-ba8a-7055ca85b189" providerId="ADAL" clId="{AD354784-0963-1A4E-B745-B6775A8A7975}"/>
    <pc:docChg chg="modSld">
      <pc:chgData name="Daniel McCann" userId="8780d60a-597c-4b53-ba8a-7055ca85b189" providerId="ADAL" clId="{AD354784-0963-1A4E-B745-B6775A8A7975}" dt="2024-04-11T14:24:12.329" v="21" actId="20577"/>
      <pc:docMkLst>
        <pc:docMk/>
      </pc:docMkLst>
      <pc:sldChg chg="modSp mod">
        <pc:chgData name="Daniel McCann" userId="8780d60a-597c-4b53-ba8a-7055ca85b189" providerId="ADAL" clId="{AD354784-0963-1A4E-B745-B6775A8A7975}" dt="2024-04-11T14:24:12.329" v="21" actId="20577"/>
        <pc:sldMkLst>
          <pc:docMk/>
          <pc:sldMk cId="734676355" sldId="256"/>
        </pc:sldMkLst>
      </pc:sldChg>
    </pc:docChg>
  </pc:docChgLst>
  <pc:docChgLst>
    <pc:chgData name="Lee Payne" userId="4fdd8a30-39bf-40c8-9d3b-7522c84a80c7" providerId="ADAL" clId="{9E3B079D-AE71-E148-8FF6-78925EFCAF72}"/>
    <pc:docChg chg="custSel modSld">
      <pc:chgData name="Lee Payne" userId="4fdd8a30-39bf-40c8-9d3b-7522c84a80c7" providerId="ADAL" clId="{9E3B079D-AE71-E148-8FF6-78925EFCAF72}" dt="2019-06-10T09:28:01.796" v="13" actId="1076"/>
      <pc:docMkLst>
        <pc:docMk/>
      </pc:docMkLst>
      <pc:sldChg chg="addSp delSp modSp">
        <pc:chgData name="Lee Payne" userId="4fdd8a30-39bf-40c8-9d3b-7522c84a80c7" providerId="ADAL" clId="{9E3B079D-AE71-E148-8FF6-78925EFCAF72}" dt="2019-06-10T09:27:54.896" v="12" actId="1076"/>
        <pc:sldMkLst>
          <pc:docMk/>
          <pc:sldMk cId="1833947036" sldId="259"/>
        </pc:sldMkLst>
      </pc:sldChg>
      <pc:sldChg chg="delSp modSp">
        <pc:chgData name="Lee Payne" userId="4fdd8a30-39bf-40c8-9d3b-7522c84a80c7" providerId="ADAL" clId="{9E3B079D-AE71-E148-8FF6-78925EFCAF72}" dt="2019-06-10T09:28:01.796" v="13" actId="1076"/>
        <pc:sldMkLst>
          <pc:docMk/>
          <pc:sldMk cId="1672000374" sldId="260"/>
        </pc:sldMkLst>
      </pc:sldChg>
    </pc:docChg>
  </pc:docChgLst>
  <pc:docChgLst>
    <pc:chgData name="Daniel McCann" userId="8780d60a-597c-4b53-ba8a-7055ca85b189" providerId="ADAL" clId="{3E21CAB3-4CA4-3F4B-8DB9-DB3FA80EDCB0}"/>
    <pc:docChg chg="custSel modSld">
      <pc:chgData name="Daniel McCann" userId="8780d60a-597c-4b53-ba8a-7055ca85b189" providerId="ADAL" clId="{3E21CAB3-4CA4-3F4B-8DB9-DB3FA80EDCB0}" dt="2024-11-04T15:46:07.597" v="38"/>
      <pc:docMkLst>
        <pc:docMk/>
      </pc:docMkLst>
      <pc:sldChg chg="addSp delSp modSp mod">
        <pc:chgData name="Daniel McCann" userId="8780d60a-597c-4b53-ba8a-7055ca85b189" providerId="ADAL" clId="{3E21CAB3-4CA4-3F4B-8DB9-DB3FA80EDCB0}" dt="2024-11-04T15:46:07.597" v="38"/>
        <pc:sldMkLst>
          <pc:docMk/>
          <pc:sldMk cId="1833947036" sldId="259"/>
        </pc:sldMkLst>
        <pc:picChg chg="add mod">
          <ac:chgData name="Daniel McCann" userId="8780d60a-597c-4b53-ba8a-7055ca85b189" providerId="ADAL" clId="{3E21CAB3-4CA4-3F4B-8DB9-DB3FA80EDCB0}" dt="2024-11-04T15:45:28.519" v="27" actId="14100"/>
          <ac:picMkLst>
            <pc:docMk/>
            <pc:sldMk cId="1833947036" sldId="259"/>
            <ac:picMk id="3" creationId="{AEF59F26-BF8C-9E69-2A7C-5D824FE56F99}"/>
          </ac:picMkLst>
        </pc:picChg>
        <pc:picChg chg="mod">
          <ac:chgData name="Daniel McCann" userId="8780d60a-597c-4b53-ba8a-7055ca85b189" providerId="ADAL" clId="{3E21CAB3-4CA4-3F4B-8DB9-DB3FA80EDCB0}" dt="2024-11-04T15:46:03.520" v="36" actId="1076"/>
          <ac:picMkLst>
            <pc:docMk/>
            <pc:sldMk cId="1833947036" sldId="259"/>
            <ac:picMk id="8" creationId="{0E68BF40-0E78-E81B-E4DF-106F4A171DF9}"/>
          </ac:picMkLst>
        </pc:picChg>
        <pc:picChg chg="add mod">
          <ac:chgData name="Daniel McCann" userId="8780d60a-597c-4b53-ba8a-7055ca85b189" providerId="ADAL" clId="{3E21CAB3-4CA4-3F4B-8DB9-DB3FA80EDCB0}" dt="2024-11-04T15:45:56.903" v="34" actId="14100"/>
          <ac:picMkLst>
            <pc:docMk/>
            <pc:sldMk cId="1833947036" sldId="259"/>
            <ac:picMk id="10" creationId="{653B5588-DD0F-BB87-4207-F065332718FC}"/>
          </ac:picMkLst>
        </pc:picChg>
        <pc:picChg chg="mod">
          <ac:chgData name="Daniel McCann" userId="8780d60a-597c-4b53-ba8a-7055ca85b189" providerId="ADAL" clId="{3E21CAB3-4CA4-3F4B-8DB9-DB3FA80EDCB0}" dt="2024-11-04T15:46:00.050" v="35" actId="1076"/>
          <ac:picMkLst>
            <pc:docMk/>
            <pc:sldMk cId="1833947036" sldId="259"/>
            <ac:picMk id="11" creationId="{85FFAE22-E88D-DFE8-E2E9-9505E3C7E61F}"/>
          </ac:picMkLst>
        </pc:picChg>
      </pc:sldChg>
    </pc:docChg>
  </pc:docChgLst>
  <pc:docChgLst>
    <pc:chgData name="Lee Ratcliff" userId="4fa0cd38-0a35-43e5-a2b8-93648c60e751" providerId="ADAL" clId="{2084B3B7-8763-664B-9BD1-1F1D7525122C}"/>
    <pc:docChg chg="undo custSel modSld">
      <pc:chgData name="Lee Ratcliff" userId="4fa0cd38-0a35-43e5-a2b8-93648c60e751" providerId="ADAL" clId="{2084B3B7-8763-664B-9BD1-1F1D7525122C}" dt="2022-01-10T10:00:47.116" v="28" actId="20577"/>
      <pc:docMkLst>
        <pc:docMk/>
      </pc:docMkLst>
    </pc:docChg>
  </pc:docChgLst>
  <pc:docChgLst>
    <pc:chgData name="Daniel McCann" userId="8780d60a-597c-4b53-ba8a-7055ca85b189" providerId="ADAL" clId="{B9E9574F-7157-3842-85FB-362BC76AD913}"/>
    <pc:docChg chg="modSld">
      <pc:chgData name="Daniel McCann" userId="8780d60a-597c-4b53-ba8a-7055ca85b189" providerId="ADAL" clId="{B9E9574F-7157-3842-85FB-362BC76AD913}" dt="2025-01-27T15:03:14.223" v="18" actId="20577"/>
      <pc:docMkLst>
        <pc:docMk/>
      </pc:docMkLst>
      <pc:sldChg chg="modSp mod">
        <pc:chgData name="Daniel McCann" userId="8780d60a-597c-4b53-ba8a-7055ca85b189" providerId="ADAL" clId="{B9E9574F-7157-3842-85FB-362BC76AD913}" dt="2025-01-27T15:03:14.223" v="18" actId="20577"/>
        <pc:sldMkLst>
          <pc:docMk/>
          <pc:sldMk cId="734676355" sldId="256"/>
        </pc:sldMkLst>
        <pc:graphicFrameChg chg="modGraphic">
          <ac:chgData name="Daniel McCann" userId="8780d60a-597c-4b53-ba8a-7055ca85b189" providerId="ADAL" clId="{B9E9574F-7157-3842-85FB-362BC76AD913}" dt="2025-01-27T15:03:14.223" v="18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</pc:docChg>
  </pc:docChgLst>
  <pc:docChgLst>
    <pc:chgData name="Daniel McCann" userId="8780d60a-597c-4b53-ba8a-7055ca85b189" providerId="ADAL" clId="{7E1A57AF-A174-4B43-97EB-1ACB6D4AE946}"/>
    <pc:docChg chg="modSld">
      <pc:chgData name="Daniel McCann" userId="8780d60a-597c-4b53-ba8a-7055ca85b189" providerId="ADAL" clId="{7E1A57AF-A174-4B43-97EB-1ACB6D4AE946}" dt="2021-11-15T12:00:43.791" v="14" actId="20577"/>
      <pc:docMkLst>
        <pc:docMk/>
      </pc:docMkLst>
    </pc:docChg>
  </pc:docChgLst>
  <pc:docChgLst>
    <pc:chgData name="Daniel McCann" userId="8780d60a-597c-4b53-ba8a-7055ca85b189" providerId="ADAL" clId="{75F4687B-7980-CB4F-BF25-3B35C25E9B68}"/>
    <pc:docChg chg="custSel modSld">
      <pc:chgData name="Daniel McCann" userId="8780d60a-597c-4b53-ba8a-7055ca85b189" providerId="ADAL" clId="{75F4687B-7980-CB4F-BF25-3B35C25E9B68}" dt="2022-12-20T16:19:23.526" v="198" actId="20577"/>
      <pc:docMkLst>
        <pc:docMk/>
      </pc:docMkLst>
      <pc:sldChg chg="delSp mod">
        <pc:chgData name="Daniel McCann" userId="8780d60a-597c-4b53-ba8a-7055ca85b189" providerId="ADAL" clId="{75F4687B-7980-CB4F-BF25-3B35C25E9B68}" dt="2022-12-20T16:16:42.193" v="115" actId="478"/>
        <pc:sldMkLst>
          <pc:docMk/>
          <pc:sldMk cId="1833947036" sldId="259"/>
        </pc:sldMkLst>
      </pc:sldChg>
      <pc:sldChg chg="modSp mod">
        <pc:chgData name="Daniel McCann" userId="8780d60a-597c-4b53-ba8a-7055ca85b189" providerId="ADAL" clId="{75F4687B-7980-CB4F-BF25-3B35C25E9B68}" dt="2022-12-20T16:19:23.526" v="198" actId="20577"/>
        <pc:sldMkLst>
          <pc:docMk/>
          <pc:sldMk cId="807783921" sldId="262"/>
        </pc:sldMkLst>
      </pc:sldChg>
    </pc:docChg>
  </pc:docChgLst>
  <pc:docChgLst>
    <pc:chgData name="Lee Payne" userId="4fdd8a30-39bf-40c8-9d3b-7522c84a80c7" providerId="ADAL" clId="{69E3D098-984A-B344-9A73-D3C3CEB8C7EA}"/>
    <pc:docChg chg="modSld">
      <pc:chgData name="Lee Payne" userId="4fdd8a30-39bf-40c8-9d3b-7522c84a80c7" providerId="ADAL" clId="{69E3D098-984A-B344-9A73-D3C3CEB8C7EA}" dt="2023-02-28T14:13:14.245" v="13"/>
      <pc:docMkLst>
        <pc:docMk/>
      </pc:docMkLst>
      <pc:sldChg chg="modSp mod">
        <pc:chgData name="Lee Payne" userId="4fdd8a30-39bf-40c8-9d3b-7522c84a80c7" providerId="ADAL" clId="{69E3D098-984A-B344-9A73-D3C3CEB8C7EA}" dt="2023-02-28T14:13:14.245" v="13"/>
        <pc:sldMkLst>
          <pc:docMk/>
          <pc:sldMk cId="734676355" sldId="256"/>
        </pc:sldMkLst>
      </pc:sldChg>
    </pc:docChg>
  </pc:docChgLst>
  <pc:docChgLst>
    <pc:chgData name="Lee Payne" userId="4fdd8a30-39bf-40c8-9d3b-7522c84a80c7" providerId="ADAL" clId="{52D7717C-6B99-7340-B2C7-71B5D10670C0}"/>
    <pc:docChg chg="delSld modSld">
      <pc:chgData name="Lee Payne" userId="4fdd8a30-39bf-40c8-9d3b-7522c84a80c7" providerId="ADAL" clId="{52D7717C-6B99-7340-B2C7-71B5D10670C0}" dt="2023-04-25T08:42:30.413" v="14" actId="2696"/>
      <pc:docMkLst>
        <pc:docMk/>
      </pc:docMkLst>
      <pc:sldChg chg="modSp mod">
        <pc:chgData name="Lee Payne" userId="4fdd8a30-39bf-40c8-9d3b-7522c84a80c7" providerId="ADAL" clId="{52D7717C-6B99-7340-B2C7-71B5D10670C0}" dt="2023-04-25T08:41:46.580" v="8" actId="2711"/>
        <pc:sldMkLst>
          <pc:docMk/>
          <pc:sldMk cId="1625298813" sldId="257"/>
        </pc:sldMkLst>
      </pc:sldChg>
      <pc:sldChg chg="modSp mod">
        <pc:chgData name="Lee Payne" userId="4fdd8a30-39bf-40c8-9d3b-7522c84a80c7" providerId="ADAL" clId="{52D7717C-6B99-7340-B2C7-71B5D10670C0}" dt="2023-04-25T08:41:17.971" v="4" actId="2711"/>
        <pc:sldMkLst>
          <pc:docMk/>
          <pc:sldMk cId="1833947036" sldId="259"/>
        </pc:sldMkLst>
      </pc:sldChg>
      <pc:sldChg chg="modSp mod">
        <pc:chgData name="Lee Payne" userId="4fdd8a30-39bf-40c8-9d3b-7522c84a80c7" providerId="ADAL" clId="{52D7717C-6B99-7340-B2C7-71B5D10670C0}" dt="2023-04-25T08:42:10.379" v="10" actId="2711"/>
        <pc:sldMkLst>
          <pc:docMk/>
          <pc:sldMk cId="1672000374" sldId="260"/>
        </pc:sldMkLst>
      </pc:sldChg>
      <pc:sldChg chg="modSp del mod">
        <pc:chgData name="Lee Payne" userId="4fdd8a30-39bf-40c8-9d3b-7522c84a80c7" providerId="ADAL" clId="{52D7717C-6B99-7340-B2C7-71B5D10670C0}" dt="2023-04-25T08:42:30.413" v="14" actId="2696"/>
        <pc:sldMkLst>
          <pc:docMk/>
          <pc:sldMk cId="807783921" sldId="262"/>
        </pc:sldMkLst>
      </pc:sldChg>
    </pc:docChg>
  </pc:docChgLst>
  <pc:docChgLst>
    <pc:chgData name="Daniel McCann" userId="8780d60a-597c-4b53-ba8a-7055ca85b189" providerId="ADAL" clId="{F3821901-7E9A-6446-9061-C4BB3A052F61}"/>
    <pc:docChg chg="custSel modSld">
      <pc:chgData name="Daniel McCann" userId="8780d60a-597c-4b53-ba8a-7055ca85b189" providerId="ADAL" clId="{F3821901-7E9A-6446-9061-C4BB3A052F61}" dt="2020-10-02T13:22:47.739" v="113" actId="20577"/>
      <pc:docMkLst>
        <pc:docMk/>
      </pc:docMkLst>
      <pc:sldChg chg="modSp">
        <pc:chgData name="Daniel McCann" userId="8780d60a-597c-4b53-ba8a-7055ca85b189" providerId="ADAL" clId="{F3821901-7E9A-6446-9061-C4BB3A052F61}" dt="2020-10-02T13:22:47.739" v="113" actId="20577"/>
        <pc:sldMkLst>
          <pc:docMk/>
          <pc:sldMk cId="734676355" sldId="256"/>
        </pc:sldMkLst>
      </pc:sldChg>
      <pc:sldChg chg="addSp delSp modSp">
        <pc:chgData name="Daniel McCann" userId="8780d60a-597c-4b53-ba8a-7055ca85b189" providerId="ADAL" clId="{F3821901-7E9A-6446-9061-C4BB3A052F61}" dt="2019-08-21T07:50:16.246" v="68"/>
        <pc:sldMkLst>
          <pc:docMk/>
          <pc:sldMk cId="1833947036" sldId="259"/>
        </pc:sldMkLst>
      </pc:sldChg>
      <pc:sldChg chg="modSp">
        <pc:chgData name="Daniel McCann" userId="8780d60a-597c-4b53-ba8a-7055ca85b189" providerId="ADAL" clId="{F3821901-7E9A-6446-9061-C4BB3A052F61}" dt="2020-10-02T13:22:15.474" v="78" actId="20577"/>
        <pc:sldMkLst>
          <pc:docMk/>
          <pc:sldMk cId="807783921" sldId="262"/>
        </pc:sldMkLst>
      </pc:sldChg>
    </pc:docChg>
  </pc:docChgLst>
  <pc:docChgLst>
    <pc:chgData name="Lee Payne" userId="4fdd8a30-39bf-40c8-9d3b-7522c84a80c7" providerId="ADAL" clId="{D135EE7E-C295-414F-B7B6-641A3AB0F7B9}"/>
    <pc:docChg chg="custSel modSld">
      <pc:chgData name="Lee Payne" userId="4fdd8a30-39bf-40c8-9d3b-7522c84a80c7" providerId="ADAL" clId="{D135EE7E-C295-414F-B7B6-641A3AB0F7B9}" dt="2021-11-17T16:03:28.271" v="88" actId="14100"/>
      <pc:docMkLst>
        <pc:docMk/>
      </pc:docMkLst>
      <pc:sldChg chg="addSp modSp mod">
        <pc:chgData name="Lee Payne" userId="4fdd8a30-39bf-40c8-9d3b-7522c84a80c7" providerId="ADAL" clId="{D135EE7E-C295-414F-B7B6-641A3AB0F7B9}" dt="2021-11-17T16:03:28.271" v="88" actId="14100"/>
        <pc:sldMkLst>
          <pc:docMk/>
          <pc:sldMk cId="1833947036" sldId="259"/>
        </pc:sldMkLst>
      </pc:sldChg>
    </pc:docChg>
  </pc:docChgLst>
  <pc:docChgLst>
    <pc:chgData name="Lee Ratcliff" userId="4fa0cd38-0a35-43e5-a2b8-93648c60e751" providerId="ADAL" clId="{CF082110-56F6-024F-9032-EF13139474CB}"/>
    <pc:docChg chg="modSld">
      <pc:chgData name="Lee Ratcliff" userId="4fa0cd38-0a35-43e5-a2b8-93648c60e751" providerId="ADAL" clId="{CF082110-56F6-024F-9032-EF13139474CB}" dt="2021-06-01T10:50:22.761" v="41" actId="20577"/>
      <pc:docMkLst>
        <pc:docMk/>
      </pc:docMkLst>
      <pc:sldChg chg="modSp mod">
        <pc:chgData name="Lee Ratcliff" userId="4fa0cd38-0a35-43e5-a2b8-93648c60e751" providerId="ADAL" clId="{CF082110-56F6-024F-9032-EF13139474CB}" dt="2021-06-01T10:50:22.761" v="41" actId="20577"/>
        <pc:sldMkLst>
          <pc:docMk/>
          <pc:sldMk cId="734676355" sldId="256"/>
        </pc:sldMkLst>
      </pc:sldChg>
    </pc:docChg>
  </pc:docChgLst>
  <pc:docChgLst>
    <pc:chgData name="Lee Payne" userId="4fdd8a30-39bf-40c8-9d3b-7522c84a80c7" providerId="ADAL" clId="{57D44A28-2C1E-0A41-A6B0-2C7A7CC52947}"/>
    <pc:docChg chg="custSel modSld">
      <pc:chgData name="Lee Payne" userId="4fdd8a30-39bf-40c8-9d3b-7522c84a80c7" providerId="ADAL" clId="{57D44A28-2C1E-0A41-A6B0-2C7A7CC52947}" dt="2022-11-09T15:04:15.585" v="215" actId="14100"/>
      <pc:docMkLst>
        <pc:docMk/>
      </pc:docMkLst>
      <pc:sldChg chg="modSp mod">
        <pc:chgData name="Lee Payne" userId="4fdd8a30-39bf-40c8-9d3b-7522c84a80c7" providerId="ADAL" clId="{57D44A28-2C1E-0A41-A6B0-2C7A7CC52947}" dt="2022-11-09T15:01:45.856" v="178" actId="20577"/>
        <pc:sldMkLst>
          <pc:docMk/>
          <pc:sldMk cId="734676355" sldId="256"/>
        </pc:sldMkLst>
      </pc:sldChg>
      <pc:sldChg chg="modSp mod">
        <pc:chgData name="Lee Payne" userId="4fdd8a30-39bf-40c8-9d3b-7522c84a80c7" providerId="ADAL" clId="{57D44A28-2C1E-0A41-A6B0-2C7A7CC52947}" dt="2022-10-27T13:00:08.670" v="1" actId="2711"/>
        <pc:sldMkLst>
          <pc:docMk/>
          <pc:sldMk cId="1625298813" sldId="257"/>
        </pc:sldMkLst>
      </pc:sldChg>
      <pc:sldChg chg="addSp delSp modSp mod">
        <pc:chgData name="Lee Payne" userId="4fdd8a30-39bf-40c8-9d3b-7522c84a80c7" providerId="ADAL" clId="{57D44A28-2C1E-0A41-A6B0-2C7A7CC52947}" dt="2022-11-09T15:04:15.585" v="215" actId="14100"/>
        <pc:sldMkLst>
          <pc:docMk/>
          <pc:sldMk cId="1833947036" sldId="259"/>
        </pc:sldMkLst>
      </pc:sldChg>
      <pc:sldChg chg="addSp modSp mod">
        <pc:chgData name="Lee Payne" userId="4fdd8a30-39bf-40c8-9d3b-7522c84a80c7" providerId="ADAL" clId="{57D44A28-2C1E-0A41-A6B0-2C7A7CC52947}" dt="2022-11-09T15:02:01.258" v="181" actId="1076"/>
        <pc:sldMkLst>
          <pc:docMk/>
          <pc:sldMk cId="1672000374" sldId="260"/>
        </pc:sldMkLst>
      </pc:sldChg>
      <pc:sldChg chg="modSp mod">
        <pc:chgData name="Lee Payne" userId="4fdd8a30-39bf-40c8-9d3b-7522c84a80c7" providerId="ADAL" clId="{57D44A28-2C1E-0A41-A6B0-2C7A7CC52947}" dt="2022-11-09T13:27:07.459" v="127" actId="20577"/>
        <pc:sldMkLst>
          <pc:docMk/>
          <pc:sldMk cId="807783921" sldId="262"/>
        </pc:sldMkLst>
      </pc:sldChg>
    </pc:docChg>
  </pc:docChgLst>
  <pc:docChgLst>
    <pc:chgData name="Daniel McCann" userId="8780d60a-597c-4b53-ba8a-7055ca85b189" providerId="ADAL" clId="{A9B5915A-82CB-C949-85AE-92E89728799D}"/>
    <pc:docChg chg="undo custSel modSld">
      <pc:chgData name="Daniel McCann" userId="8780d60a-597c-4b53-ba8a-7055ca85b189" providerId="ADAL" clId="{A9B5915A-82CB-C949-85AE-92E89728799D}" dt="2023-02-21T14:21:36.675" v="185" actId="20577"/>
      <pc:docMkLst>
        <pc:docMk/>
      </pc:docMkLst>
    </pc:docChg>
  </pc:docChgLst>
  <pc:docChgLst>
    <pc:chgData name="Daniel McCann" userId="8780d60a-597c-4b53-ba8a-7055ca85b189" providerId="ADAL" clId="{5F988A54-FDA5-184F-902E-339AC3BAA4D8}"/>
    <pc:docChg chg="modSld">
      <pc:chgData name="Daniel McCann" userId="8780d60a-597c-4b53-ba8a-7055ca85b189" providerId="ADAL" clId="{5F988A54-FDA5-184F-902E-339AC3BAA4D8}" dt="2023-01-05T15:20:44.868" v="24"/>
      <pc:docMkLst>
        <pc:docMk/>
      </pc:docMkLst>
      <pc:sldChg chg="modSp mod">
        <pc:chgData name="Daniel McCann" userId="8780d60a-597c-4b53-ba8a-7055ca85b189" providerId="ADAL" clId="{5F988A54-FDA5-184F-902E-339AC3BAA4D8}" dt="2023-01-05T15:20:06.005" v="17"/>
        <pc:sldMkLst>
          <pc:docMk/>
          <pc:sldMk cId="734676355" sldId="256"/>
        </pc:sldMkLst>
      </pc:sldChg>
      <pc:sldChg chg="addSp delSp modSp mod">
        <pc:chgData name="Daniel McCann" userId="8780d60a-597c-4b53-ba8a-7055ca85b189" providerId="ADAL" clId="{5F988A54-FDA5-184F-902E-339AC3BAA4D8}" dt="2023-01-05T15:20:44.868" v="24"/>
        <pc:sldMkLst>
          <pc:docMk/>
          <pc:sldMk cId="1833947036" sldId="259"/>
        </pc:sldMkLst>
      </pc:sldChg>
    </pc:docChg>
  </pc:docChgLst>
  <pc:docChgLst>
    <pc:chgData name="Daniel McCann" userId="8780d60a-597c-4b53-ba8a-7055ca85b189" providerId="ADAL" clId="{B27B2168-DD01-2145-A3B1-8DFCE60A71E1}"/>
    <pc:docChg chg="modSld">
      <pc:chgData name="Daniel McCann" userId="8780d60a-597c-4b53-ba8a-7055ca85b189" providerId="ADAL" clId="{B27B2168-DD01-2145-A3B1-8DFCE60A71E1}" dt="2020-11-09T13:05:18.231" v="35" actId="1076"/>
      <pc:docMkLst>
        <pc:docMk/>
      </pc:docMkLst>
      <pc:sldChg chg="modSp">
        <pc:chgData name="Daniel McCann" userId="8780d60a-597c-4b53-ba8a-7055ca85b189" providerId="ADAL" clId="{B27B2168-DD01-2145-A3B1-8DFCE60A71E1}" dt="2020-11-09T13:05:18.231" v="35" actId="1076"/>
        <pc:sldMkLst>
          <pc:docMk/>
          <pc:sldMk cId="734676355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07ECA-1A06-CC43-A0CE-D5159B17CECE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5709B-F41E-8740-BC3A-BD7C6A1FB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5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7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8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6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F5AE-68B9-4949-9A63-1418D5774CB5}" type="datetime1">
              <a:rPr lang="en-GB" smtClean="0"/>
              <a:t>27/01/2025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18E8-A63B-5347-9016-456F7AC2E4F0}" type="datetime1">
              <a:rPr lang="en-GB" smtClean="0"/>
              <a:t>27/01/2025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0D13-A8E8-2844-A319-7F63B8CEA8EB}" type="datetime1">
              <a:rPr lang="en-GB" smtClean="0"/>
              <a:t>27/01/2025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8928-2DA3-4B40-9681-892CC1FE0139}" type="datetime1">
              <a:rPr lang="en-GB" smtClean="0"/>
              <a:t>27/01/2025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73D0-9A92-F04D-8AEB-37C9F689B20A}" type="datetime1">
              <a:rPr lang="en-GB" smtClean="0"/>
              <a:t>27/01/2025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B241-9088-DC4D-B1A4-48248B4A7F37}" type="datetime1">
              <a:rPr lang="en-GB" smtClean="0"/>
              <a:t>27/01/2025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8F0D-53EB-B445-9148-FBFFC1A39F8F}" type="datetime1">
              <a:rPr lang="en-GB" smtClean="0"/>
              <a:t>27/01/2025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D44D-9115-834E-88F6-CDA8E3C0622A}" type="datetime1">
              <a:rPr lang="en-GB" smtClean="0"/>
              <a:t>27/01/2025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E645-B2B4-E747-897A-2929509927A5}" type="datetime1">
              <a:rPr lang="en-GB" smtClean="0"/>
              <a:t>27/01/2025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A3CF-5314-CA4D-99F4-6543AF3B53DE}" type="datetime1">
              <a:rPr lang="en-GB" smtClean="0"/>
              <a:t>27/01/2025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2576-C58D-E548-B518-BCBE499BE317}" type="datetime1">
              <a:rPr lang="en-GB" smtClean="0"/>
              <a:t>27/01/2025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E9D8-BCA4-564F-9CC2-9E31CD6CD4D0}" type="datetime1">
              <a:rPr lang="en-GB" smtClean="0"/>
              <a:t>27/01/2025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1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1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537" y="2540609"/>
            <a:ext cx="2536246" cy="1792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5901" y="3358247"/>
            <a:ext cx="1950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  <a:latin typeface="Proxima Nova Rg" panose="02000506030000020004" pitchFamily="2" charset="0"/>
                <a:ea typeface="Avenir Black" charset="0"/>
                <a:cs typeface="Avenir Black" charset="0"/>
              </a:rPr>
              <a:t>Mike Arkle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28312" y="3358247"/>
            <a:ext cx="2053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Proxima Nova Light" panose="02000506030000020004" pitchFamily="2" charset="0"/>
                <a:ea typeface="Avenir Medium" charset="0"/>
                <a:cs typeface="Avenir Medium" charset="0"/>
              </a:rPr>
              <a:t>Competency Portfolio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6157156" y="3311369"/>
            <a:ext cx="0" cy="324000"/>
          </a:xfrm>
          <a:prstGeom prst="line">
            <a:avLst/>
          </a:prstGeom>
          <a:ln w="317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9389" y="3663382"/>
            <a:ext cx="966862" cy="417415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8365781" y="6579553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295442" y="6335898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www.infratec-uk.com</a:t>
            </a:r>
          </a:p>
        </p:txBody>
      </p:sp>
    </p:spTree>
    <p:extLst>
      <p:ext uri="{BB962C8B-B14F-4D97-AF65-F5344CB8AC3E}">
        <p14:creationId xmlns:p14="http://schemas.microsoft.com/office/powerpoint/2010/main" val="162529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450800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rgbClr val="0E2129"/>
                </a:solidFill>
                <a:latin typeface="Proxima Nova Rg" panose="02000506030000020004" pitchFamily="2" charset="0"/>
                <a:ea typeface="Avenir Black" charset="0"/>
                <a:cs typeface="Avenir Black" charset="0"/>
              </a:rPr>
              <a:t>Competency Summary</a:t>
            </a: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873169"/>
              </p:ext>
            </p:extLst>
          </p:nvPr>
        </p:nvGraphicFramePr>
        <p:xfrm>
          <a:off x="669702" y="1031510"/>
          <a:ext cx="8555261" cy="478800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4339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7524"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Accreditation Body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No.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Expiry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Emergency First aid at work (</a:t>
                      </a:r>
                      <a:r>
                        <a:rPr lang="en-US" sz="11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Lvl</a:t>
                      </a: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Qualsafe Awards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3024684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14/02/2026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16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PAL - Static Boom (1b)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IPAF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OP/2633866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30/09/2029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16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PAL - Static Boom (3a &amp; 3B)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IPAF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OP/2243040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31/10/2027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16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ECS – Highways Electrical Registration Scheme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HEA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H0234304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07/01/2028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National Highways Safety Passport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National Highways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14-0013927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15/02/2026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16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CPCS – Appointed Person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CSCS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40613024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30/11/2027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7316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CPCS – Crane Lift Supervisor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CSCS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40613024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30/11/2027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38854"/>
                  </a:ext>
                </a:extLst>
              </a:tr>
              <a:tr h="3873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CPCS – Slinger / </a:t>
                      </a:r>
                      <a:r>
                        <a:rPr lang="en-US" sz="11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Signaller</a:t>
                      </a:r>
                      <a:endParaRPr lang="en-US" sz="11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CSCS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40613024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30/11/2027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7316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Working at 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 err="1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Qualsafe</a:t>
                      </a:r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 Awards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3021032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15/02/2026</a:t>
                      </a:r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450847"/>
                  </a:ext>
                </a:extLst>
              </a:tr>
              <a:tr h="387316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Confined Space Safe Entry &amp; Self Rescue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IIRSM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CS-02 10056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12/02/2026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55254"/>
                  </a:ext>
                </a:extLst>
              </a:tr>
              <a:tr h="387316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Safe Moving &amp; Handling (</a:t>
                      </a:r>
                      <a:r>
                        <a:rPr lang="en-US" sz="1100" b="0" i="0" dirty="0" err="1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Lvl</a:t>
                      </a:r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 err="1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Qualsafe</a:t>
                      </a:r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 Awards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3291706</a:t>
                      </a:r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20/02/2027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265231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681038" y="829993"/>
            <a:ext cx="8543925" cy="0"/>
          </a:xfrm>
          <a:prstGeom prst="line">
            <a:avLst/>
          </a:prstGeom>
          <a:ln w="2222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1377" y="6621756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1038" y="6378101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Proxima Nova Rg" panose="02000506030000020004" pitchFamily="2" charset="0"/>
                <a:ea typeface="Avenir Heavy" charset="0"/>
                <a:cs typeface="Avenir Heavy" charset="0"/>
              </a:rPr>
              <a:t>www.infratec-uk.com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996113" y="6271944"/>
            <a:ext cx="2228850" cy="365125"/>
          </a:xfrm>
        </p:spPr>
        <p:txBody>
          <a:bodyPr/>
          <a:lstStyle/>
          <a:p>
            <a:fld id="{54A1C104-8B1A-E543-8532-B9058E1F681C}" type="slidenum">
              <a:rPr lang="en-US" sz="1800" b="1" smtClean="0">
                <a:solidFill>
                  <a:srgbClr val="0E2129"/>
                </a:solidFill>
                <a:latin typeface="Proxima Nova" panose="02000506030000020004" pitchFamily="2" charset="0"/>
                <a:ea typeface="Avenir Black" charset="0"/>
                <a:cs typeface="Avenir Black" charset="0"/>
              </a:rPr>
              <a:t>2</a:t>
            </a:fld>
            <a:endParaRPr lang="en-US" sz="1800" b="1" dirty="0">
              <a:solidFill>
                <a:srgbClr val="0E2129"/>
              </a:solidFill>
              <a:latin typeface="Proxima Nova" panose="02000506030000020004" pitchFamily="2" charset="0"/>
              <a:ea typeface="Avenir Black" charset="0"/>
              <a:cs typeface="Avenir Black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820444" y="6623001"/>
            <a:ext cx="460791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67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450800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rgbClr val="0E2129"/>
                </a:solidFill>
                <a:latin typeface="Proxima Nova Rg" panose="02000506030000020004" pitchFamily="2" charset="0"/>
                <a:ea typeface="Avenir Black" charset="0"/>
                <a:cs typeface="Avenir Black" charset="0"/>
              </a:rPr>
              <a:t>Competency Cards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81038" y="829993"/>
            <a:ext cx="8543925" cy="0"/>
          </a:xfrm>
          <a:prstGeom prst="line">
            <a:avLst/>
          </a:prstGeom>
          <a:ln w="2222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1377" y="6621756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1038" y="6378101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Proxima Nova" panose="02000506030000020004" pitchFamily="2" charset="0"/>
                <a:ea typeface="Avenir Heavy" charset="0"/>
                <a:cs typeface="Avenir Heavy" charset="0"/>
              </a:rPr>
              <a:t>www.infratec-uk.com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996113" y="6271944"/>
            <a:ext cx="2228850" cy="365125"/>
          </a:xfrm>
        </p:spPr>
        <p:txBody>
          <a:bodyPr/>
          <a:lstStyle/>
          <a:p>
            <a:fld id="{54A1C104-8B1A-E543-8532-B9058E1F681C}" type="slidenum">
              <a:rPr lang="en-US" sz="1800" b="1" smtClean="0">
                <a:solidFill>
                  <a:srgbClr val="0E2129"/>
                </a:solidFill>
                <a:latin typeface="Proxima Nova" panose="02000506030000020004" pitchFamily="2" charset="0"/>
                <a:ea typeface="Avenir Black" charset="0"/>
                <a:cs typeface="Avenir Black" charset="0"/>
              </a:rPr>
              <a:t>3</a:t>
            </a:fld>
            <a:endParaRPr lang="en-US" sz="1800" b="1" dirty="0">
              <a:solidFill>
                <a:srgbClr val="0E2129"/>
              </a:solidFill>
              <a:latin typeface="Proxima Nova" panose="02000506030000020004" pitchFamily="2" charset="0"/>
              <a:ea typeface="Avenir Black" charset="0"/>
              <a:cs typeface="Avenir Black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820444" y="6623001"/>
            <a:ext cx="460791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7310" y="3528645"/>
            <a:ext cx="8543925" cy="0"/>
          </a:xfrm>
          <a:prstGeom prst="line">
            <a:avLst/>
          </a:prstGeom>
          <a:ln w="3175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77064" y="1188695"/>
            <a:ext cx="26962" cy="4802572"/>
          </a:xfrm>
          <a:prstGeom prst="line">
            <a:avLst/>
          </a:prstGeom>
          <a:ln w="38100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13339" y="1127359"/>
            <a:ext cx="26962" cy="4802572"/>
          </a:xfrm>
          <a:prstGeom prst="line">
            <a:avLst/>
          </a:prstGeom>
          <a:ln w="38100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58618" y="1127359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venir Heavy" charset="0"/>
                <a:ea typeface="Avenir Heavy" charset="0"/>
                <a:cs typeface="Avenir Heavy" charset="0"/>
              </a:rPr>
              <a:t>CPCS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031" y="3917944"/>
            <a:ext cx="2643698" cy="16495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604392-57A0-F447-9008-F13CC2553355}"/>
              </a:ext>
            </a:extLst>
          </p:cNvPr>
          <p:cNvSpPr txBox="1"/>
          <p:nvPr/>
        </p:nvSpPr>
        <p:spPr>
          <a:xfrm>
            <a:off x="3598361" y="1127359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venir Heavy" charset="0"/>
                <a:ea typeface="Avenir Heavy" charset="0"/>
                <a:cs typeface="Avenir Heavy" charset="0"/>
              </a:rPr>
              <a:t>IPAF</a:t>
            </a:r>
          </a:p>
        </p:txBody>
      </p:sp>
      <p:pic>
        <p:nvPicPr>
          <p:cNvPr id="8" name="Picture 7" descr="A picture containing website&#10;&#10;Description automatically generated">
            <a:extLst>
              <a:ext uri="{FF2B5EF4-FFF2-40B4-BE49-F238E27FC236}">
                <a16:creationId xmlns:a16="http://schemas.microsoft.com/office/drawing/2014/main" id="{0E68BF40-0E78-E81B-E4DF-106F4A171D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6205" y="1386349"/>
            <a:ext cx="1316575" cy="2080513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85FFAE22-E88D-DFE8-E2E9-9505E3C7E6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3901" y="3698141"/>
            <a:ext cx="1321397" cy="20881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531F1CC-AD38-AE5C-A1D5-55A0A611B063}"/>
              </a:ext>
            </a:extLst>
          </p:cNvPr>
          <p:cNvSpPr txBox="1"/>
          <p:nvPr/>
        </p:nvSpPr>
        <p:spPr>
          <a:xfrm>
            <a:off x="6607674" y="1123633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venir Heavy" charset="0"/>
                <a:ea typeface="Avenir Heavy" charset="0"/>
                <a:cs typeface="Avenir Heavy" charset="0"/>
              </a:rPr>
              <a:t>IPAF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76713-9023-1623-9987-6BBDA4425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361" y="1647825"/>
            <a:ext cx="2257562" cy="13801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F59F26-BF8C-9E69-2A7C-5D824FE56F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0273" y="1428956"/>
            <a:ext cx="1289612" cy="20379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3B5588-DD0F-BB87-4207-F065332718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0270" y="3625173"/>
            <a:ext cx="1367572" cy="216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4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450800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rgbClr val="0E2129"/>
                </a:solidFill>
                <a:latin typeface="Proxima Nova Rg" panose="02000506030000020004" pitchFamily="2" charset="0"/>
                <a:ea typeface="Avenir Black" charset="0"/>
                <a:cs typeface="Avenir Black" charset="0"/>
              </a:rPr>
              <a:t>Competency Cards (cont.)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81038" y="829993"/>
            <a:ext cx="8543925" cy="0"/>
          </a:xfrm>
          <a:prstGeom prst="line">
            <a:avLst/>
          </a:prstGeom>
          <a:ln w="2222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1377" y="6621756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1038" y="6378101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Proxima Nova Rg" panose="02000506030000020004" pitchFamily="2" charset="0"/>
                <a:ea typeface="Avenir Heavy" charset="0"/>
                <a:cs typeface="Avenir Heavy" charset="0"/>
              </a:rPr>
              <a:t>www.infratec-uk.com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996113" y="6271944"/>
            <a:ext cx="2228850" cy="365125"/>
          </a:xfrm>
        </p:spPr>
        <p:txBody>
          <a:bodyPr/>
          <a:lstStyle/>
          <a:p>
            <a:fld id="{54A1C104-8B1A-E543-8532-B9058E1F681C}" type="slidenum">
              <a:rPr lang="en-US" sz="1800" b="1" smtClean="0">
                <a:solidFill>
                  <a:srgbClr val="0E2129"/>
                </a:solidFill>
                <a:latin typeface="Proxima Nova" panose="02000506030000020004" pitchFamily="2" charset="0"/>
                <a:ea typeface="Avenir Black" charset="0"/>
                <a:cs typeface="Avenir Black" charset="0"/>
              </a:rPr>
              <a:t>4</a:t>
            </a:fld>
            <a:endParaRPr lang="en-US" sz="1800" b="1" dirty="0">
              <a:solidFill>
                <a:srgbClr val="0E2129"/>
              </a:solidFill>
              <a:latin typeface="Proxima Nova" panose="02000506030000020004" pitchFamily="2" charset="0"/>
              <a:ea typeface="Avenir Black" charset="0"/>
              <a:cs typeface="Avenir Black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820444" y="6623001"/>
            <a:ext cx="460791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7310" y="3528645"/>
            <a:ext cx="8543925" cy="0"/>
          </a:xfrm>
          <a:prstGeom prst="line">
            <a:avLst/>
          </a:prstGeom>
          <a:ln w="3175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77064" y="1188695"/>
            <a:ext cx="26962" cy="4802572"/>
          </a:xfrm>
          <a:prstGeom prst="line">
            <a:avLst/>
          </a:prstGeom>
          <a:ln w="38100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13339" y="1127359"/>
            <a:ext cx="26962" cy="4802572"/>
          </a:xfrm>
          <a:prstGeom prst="line">
            <a:avLst/>
          </a:prstGeom>
          <a:ln w="38100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F02E07AC-366E-DA41-E9A6-5FD333F2E7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348" y="1550493"/>
            <a:ext cx="2578018" cy="16053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F56382-9D67-4D00-4C66-7BB432937CFB}"/>
              </a:ext>
            </a:extLst>
          </p:cNvPr>
          <p:cNvSpPr txBox="1"/>
          <p:nvPr/>
        </p:nvSpPr>
        <p:spPr>
          <a:xfrm>
            <a:off x="658618" y="1127359"/>
            <a:ext cx="25780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venir Heavy" charset="0"/>
                <a:ea typeface="Avenir Heavy" charset="0"/>
                <a:cs typeface="Avenir Heavy" charset="0"/>
              </a:rPr>
              <a:t>National Highways Safety Passport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B776AE-CC66-EF5B-AD75-34FE0C0C6465}"/>
              </a:ext>
            </a:extLst>
          </p:cNvPr>
          <p:cNvSpPr txBox="1"/>
          <p:nvPr/>
        </p:nvSpPr>
        <p:spPr>
          <a:xfrm>
            <a:off x="3638355" y="1124598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venir Heavy" charset="0"/>
                <a:ea typeface="Avenir Heavy" charset="0"/>
                <a:cs typeface="Avenir Heavy" charset="0"/>
              </a:rPr>
              <a:t>CSCS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C43105D-5681-2B01-A68C-B02D566D62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2321" y="1540921"/>
            <a:ext cx="2521357" cy="161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0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953777" cy="7033846"/>
          </a:xfrm>
        </p:spPr>
      </p:pic>
    </p:spTree>
    <p:extLst>
      <p:ext uri="{BB962C8B-B14F-4D97-AF65-F5344CB8AC3E}">
        <p14:creationId xmlns:p14="http://schemas.microsoft.com/office/powerpoint/2010/main" val="17483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00719f-a471-49ab-8b67-30e6520d633d" xsi:nil="true"/>
    <lcf76f155ced4ddcb4097134ff3c332f xmlns="078ea3b5-7cd4-402a-949f-a81edf38a202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774A78C5DB494CB4772A679A6C3B1E" ma:contentTypeVersion="18" ma:contentTypeDescription="Create a new document." ma:contentTypeScope="" ma:versionID="e2c69041d304800d460e8085b1430d52">
  <xsd:schema xmlns:xsd="http://www.w3.org/2001/XMLSchema" xmlns:xs="http://www.w3.org/2001/XMLSchema" xmlns:p="http://schemas.microsoft.com/office/2006/metadata/properties" xmlns:ns2="bc00719f-a471-49ab-8b67-30e6520d633d" xmlns:ns3="078ea3b5-7cd4-402a-949f-a81edf38a202" targetNamespace="http://schemas.microsoft.com/office/2006/metadata/properties" ma:root="true" ma:fieldsID="cae480a1e9e45421205e0b77f6308117" ns2:_="" ns3:_="">
    <xsd:import namespace="bc00719f-a471-49ab-8b67-30e6520d633d"/>
    <xsd:import namespace="078ea3b5-7cd4-402a-949f-a81edf38a20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0719f-a471-49ab-8b67-30e6520d633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6115988-59e5-46dc-95fe-c0b3778ee1e9}" ma:internalName="TaxCatchAll" ma:showField="CatchAllData" ma:web="bc00719f-a471-49ab-8b67-30e6520d63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8ea3b5-7cd4-402a-949f-a81edf38a2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8e27385-e701-4499-8761-da783486bd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48DF31-3963-422B-A703-0ABDFAE4A227}">
  <ds:schemaRefs>
    <ds:schemaRef ds:uri="http://schemas.microsoft.com/office/2006/metadata/properties"/>
    <ds:schemaRef ds:uri="http://purl.org/dc/elements/1.1/"/>
    <ds:schemaRef ds:uri="http://www.w3.org/XML/1998/namespace"/>
    <ds:schemaRef ds:uri="078ea3b5-7cd4-402a-949f-a81edf38a202"/>
    <ds:schemaRef ds:uri="bc00719f-a471-49ab-8b67-30e6520d633d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2935A84A-8D58-4883-A42F-00442252CD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710442-D57D-4EEB-B30B-A96E32BFD0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00719f-a471-49ab-8b67-30e6520d633d"/>
    <ds:schemaRef ds:uri="078ea3b5-7cd4-402a-949f-a81edf38a2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481</TotalTime>
  <Words>163</Words>
  <Application>Microsoft Macintosh PowerPoint</Application>
  <PresentationFormat>A4 Paper (210x297 mm)</PresentationFormat>
  <Paragraphs>69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Avenir Heavy</vt:lpstr>
      <vt:lpstr>Calibri</vt:lpstr>
      <vt:lpstr>Calibri Light</vt:lpstr>
      <vt:lpstr>Proxima Nova</vt:lpstr>
      <vt:lpstr>Proxima Nova Light</vt:lpstr>
      <vt:lpstr>Proxima Nova Rg</vt:lpstr>
      <vt:lpstr>Office Theme</vt:lpstr>
      <vt:lpstr>PowerPoint Presentation</vt:lpstr>
      <vt:lpstr>Competency Summary</vt:lpstr>
      <vt:lpstr>Competency Cards</vt:lpstr>
      <vt:lpstr>Competency Cards (cont.)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Payne</dc:creator>
  <cp:lastModifiedBy>Daniel McCann</cp:lastModifiedBy>
  <cp:revision>29</cp:revision>
  <cp:lastPrinted>2018-07-20T08:25:33Z</cp:lastPrinted>
  <dcterms:created xsi:type="dcterms:W3CDTF">2017-07-03T20:19:07Z</dcterms:created>
  <dcterms:modified xsi:type="dcterms:W3CDTF">2025-01-27T15:03:47Z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0x010100CF774A78C5DB494CB4772A679A6C3B1E</vt:lpwstr>
  </property>
  <property fmtid="{D5CDD505-2E9C-101B-9397-08002B2CF9AE}" pid="3" name="AuthorIds_UIVersion_4608">
    <vt:lpwstr>22</vt:lpwstr>
  </property>
  <property fmtid="{D5CDD505-2E9C-101B-9397-08002B2CF9AE}" pid="4" name="MediaServiceImageTags">
    <vt:lpwstr/>
  </property>
</Properties>
</file>