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sldIdLst>
    <p:sldId id="257" r:id="rId5"/>
    <p:sldId id="256" r:id="rId6"/>
    <p:sldId id="259" r:id="rId7"/>
    <p:sldId id="262" r:id="rId8"/>
    <p:sldId id="258" r:id="rId9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2129"/>
    <a:srgbClr val="929392"/>
    <a:srgbClr val="2BA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5360"/>
  </p:normalViewPr>
  <p:slideViewPr>
    <p:cSldViewPr snapToGrid="0" snapToObjects="1">
      <p:cViewPr varScale="1">
        <p:scale>
          <a:sx n="102" d="100"/>
          <a:sy n="102" d="100"/>
        </p:scale>
        <p:origin x="22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McCann" userId="8780d60a-597c-4b53-ba8a-7055ca85b189" providerId="ADAL" clId="{584F850D-E828-D04E-B24C-9B1D3ACAF40F}"/>
    <pc:docChg chg="custSel modSld">
      <pc:chgData name="Daniel McCann" userId="8780d60a-597c-4b53-ba8a-7055ca85b189" providerId="ADAL" clId="{584F850D-E828-D04E-B24C-9B1D3ACAF40F}" dt="2022-01-04T16:36:49.617" v="17"/>
      <pc:docMkLst>
        <pc:docMk/>
      </pc:docMkLst>
      <pc:sldChg chg="modSp mod">
        <pc:chgData name="Daniel McCann" userId="8780d60a-597c-4b53-ba8a-7055ca85b189" providerId="ADAL" clId="{584F850D-E828-D04E-B24C-9B1D3ACAF40F}" dt="2022-01-04T16:36:08.467" v="7" actId="20577"/>
        <pc:sldMkLst>
          <pc:docMk/>
          <pc:sldMk cId="734676355" sldId="256"/>
        </pc:sldMkLst>
        <pc:graphicFrameChg chg="modGraphic">
          <ac:chgData name="Daniel McCann" userId="8780d60a-597c-4b53-ba8a-7055ca85b189" providerId="ADAL" clId="{584F850D-E828-D04E-B24C-9B1D3ACAF40F}" dt="2022-01-04T16:36:08.467" v="7" actId="20577"/>
          <ac:graphicFrameMkLst>
            <pc:docMk/>
            <pc:sldMk cId="734676355" sldId="256"/>
            <ac:graphicFrameMk id="23" creationId="{00000000-0000-0000-0000-000000000000}"/>
          </ac:graphicFrameMkLst>
        </pc:graphicFrameChg>
      </pc:sldChg>
      <pc:sldChg chg="addSp delSp modSp mod">
        <pc:chgData name="Daniel McCann" userId="8780d60a-597c-4b53-ba8a-7055ca85b189" providerId="ADAL" clId="{584F850D-E828-D04E-B24C-9B1D3ACAF40F}" dt="2022-01-04T16:36:49.617" v="17"/>
        <pc:sldMkLst>
          <pc:docMk/>
          <pc:sldMk cId="1833947036" sldId="259"/>
        </pc:sldMkLst>
        <pc:spChg chg="add del mod">
          <ac:chgData name="Daniel McCann" userId="8780d60a-597c-4b53-ba8a-7055ca85b189" providerId="ADAL" clId="{584F850D-E828-D04E-B24C-9B1D3ACAF40F}" dt="2022-01-04T16:36:49.617" v="17"/>
          <ac:spMkLst>
            <pc:docMk/>
            <pc:sldMk cId="1833947036" sldId="259"/>
            <ac:spMk id="2" creationId="{EC7A331C-A052-3C45-B03C-45F93EC78B4E}"/>
          </ac:spMkLst>
        </pc:spChg>
        <pc:picChg chg="del">
          <ac:chgData name="Daniel McCann" userId="8780d60a-597c-4b53-ba8a-7055ca85b189" providerId="ADAL" clId="{584F850D-E828-D04E-B24C-9B1D3ACAF40F}" dt="2022-01-04T16:36:16.863" v="8" actId="478"/>
          <ac:picMkLst>
            <pc:docMk/>
            <pc:sldMk cId="1833947036" sldId="259"/>
            <ac:picMk id="3" creationId="{5DB7B82E-200B-DA41-937E-24562A58F4DB}"/>
          </ac:picMkLst>
        </pc:picChg>
        <pc:picChg chg="add mod">
          <ac:chgData name="Daniel McCann" userId="8780d60a-597c-4b53-ba8a-7055ca85b189" providerId="ADAL" clId="{584F850D-E828-D04E-B24C-9B1D3ACAF40F}" dt="2022-01-04T16:36:47.162" v="15" actId="14100"/>
          <ac:picMkLst>
            <pc:docMk/>
            <pc:sldMk cId="1833947036" sldId="259"/>
            <ac:picMk id="7" creationId="{7A9056DB-6457-F94D-9453-3FE49798B600}"/>
          </ac:picMkLst>
        </pc:picChg>
      </pc:sldChg>
    </pc:docChg>
  </pc:docChgLst>
  <pc:docChgLst>
    <pc:chgData name="Daniel McCann" userId="8780d60a-597c-4b53-ba8a-7055ca85b189" providerId="ADAL" clId="{084BA141-1E70-CC42-8B92-E9CB194DCA62}"/>
    <pc:docChg chg="custSel modSld">
      <pc:chgData name="Daniel McCann" userId="8780d60a-597c-4b53-ba8a-7055ca85b189" providerId="ADAL" clId="{084BA141-1E70-CC42-8B92-E9CB194DCA62}" dt="2020-03-20T12:24:31.647" v="128" actId="1076"/>
      <pc:docMkLst>
        <pc:docMk/>
      </pc:docMkLst>
      <pc:sldChg chg="modSp">
        <pc:chgData name="Daniel McCann" userId="8780d60a-597c-4b53-ba8a-7055ca85b189" providerId="ADAL" clId="{084BA141-1E70-CC42-8B92-E9CB194DCA62}" dt="2020-03-20T12:19:49.091" v="123" actId="20577"/>
        <pc:sldMkLst>
          <pc:docMk/>
          <pc:sldMk cId="734676355" sldId="256"/>
        </pc:sldMkLst>
        <pc:graphicFrameChg chg="modGraphic">
          <ac:chgData name="Daniel McCann" userId="8780d60a-597c-4b53-ba8a-7055ca85b189" providerId="ADAL" clId="{084BA141-1E70-CC42-8B92-E9CB194DCA62}" dt="2020-03-20T12:19:49.091" v="123" actId="20577"/>
          <ac:graphicFrameMkLst>
            <pc:docMk/>
            <pc:sldMk cId="734676355" sldId="256"/>
            <ac:graphicFrameMk id="23" creationId="{00000000-0000-0000-0000-000000000000}"/>
          </ac:graphicFrameMkLst>
        </pc:graphicFrameChg>
      </pc:sldChg>
      <pc:sldChg chg="addSp delSp modSp">
        <pc:chgData name="Daniel McCann" userId="8780d60a-597c-4b53-ba8a-7055ca85b189" providerId="ADAL" clId="{084BA141-1E70-CC42-8B92-E9CB194DCA62}" dt="2020-03-20T12:24:31.647" v="128" actId="1076"/>
        <pc:sldMkLst>
          <pc:docMk/>
          <pc:sldMk cId="1672000374" sldId="260"/>
        </pc:sldMkLst>
        <pc:spChg chg="del mod">
          <ac:chgData name="Daniel McCann" userId="8780d60a-597c-4b53-ba8a-7055ca85b189" providerId="ADAL" clId="{084BA141-1E70-CC42-8B92-E9CB194DCA62}" dt="2019-05-10T11:11:10.582" v="119"/>
          <ac:spMkLst>
            <pc:docMk/>
            <pc:sldMk cId="1672000374" sldId="260"/>
            <ac:spMk id="25" creationId="{00000000-0000-0000-0000-000000000000}"/>
          </ac:spMkLst>
        </pc:spChg>
        <pc:picChg chg="add mod">
          <ac:chgData name="Daniel McCann" userId="8780d60a-597c-4b53-ba8a-7055ca85b189" providerId="ADAL" clId="{084BA141-1E70-CC42-8B92-E9CB194DCA62}" dt="2020-03-20T12:24:31.647" v="128" actId="1076"/>
          <ac:picMkLst>
            <pc:docMk/>
            <pc:sldMk cId="1672000374" sldId="260"/>
            <ac:picMk id="3" creationId="{62C1755E-9A37-7F4C-BCD3-D1DCF96BCAD3}"/>
          </ac:picMkLst>
        </pc:picChg>
        <pc:picChg chg="del">
          <ac:chgData name="Daniel McCann" userId="8780d60a-597c-4b53-ba8a-7055ca85b189" providerId="ADAL" clId="{084BA141-1E70-CC42-8B92-E9CB194DCA62}" dt="2020-03-20T12:20:06.552" v="124" actId="478"/>
          <ac:picMkLst>
            <pc:docMk/>
            <pc:sldMk cId="1672000374" sldId="260"/>
            <ac:picMk id="22" creationId="{00000000-0000-0000-0000-000000000000}"/>
          </ac:picMkLst>
        </pc:picChg>
        <pc:picChg chg="del">
          <ac:chgData name="Daniel McCann" userId="8780d60a-597c-4b53-ba8a-7055ca85b189" providerId="ADAL" clId="{084BA141-1E70-CC42-8B92-E9CB194DCA62}" dt="2019-05-10T11:11:01.320" v="89" actId="478"/>
          <ac:picMkLst>
            <pc:docMk/>
            <pc:sldMk cId="1672000374" sldId="260"/>
            <ac:picMk id="26" creationId="{00000000-0000-0000-0000-000000000000}"/>
          </ac:picMkLst>
        </pc:picChg>
        <pc:picChg chg="del">
          <ac:chgData name="Daniel McCann" userId="8780d60a-597c-4b53-ba8a-7055ca85b189" providerId="ADAL" clId="{084BA141-1E70-CC42-8B92-E9CB194DCA62}" dt="2019-05-10T11:11:02.175" v="90" actId="478"/>
          <ac:picMkLst>
            <pc:docMk/>
            <pc:sldMk cId="1672000374" sldId="260"/>
            <ac:picMk id="27" creationId="{00000000-0000-0000-0000-000000000000}"/>
          </ac:picMkLst>
        </pc:picChg>
      </pc:sldChg>
    </pc:docChg>
  </pc:docChgLst>
  <pc:docChgLst>
    <pc:chgData name="Lee Payne" userId="4fdd8a30-39bf-40c8-9d3b-7522c84a80c7" providerId="ADAL" clId="{A5E7281B-183C-9D47-A72D-89357E949AD5}"/>
    <pc:docChg chg="modSld">
      <pc:chgData name="Lee Payne" userId="4fdd8a30-39bf-40c8-9d3b-7522c84a80c7" providerId="ADAL" clId="{A5E7281B-183C-9D47-A72D-89357E949AD5}" dt="2021-05-27T10:59:13.749" v="62" actId="20577"/>
      <pc:docMkLst>
        <pc:docMk/>
      </pc:docMkLst>
      <pc:sldChg chg="modSp mod">
        <pc:chgData name="Lee Payne" userId="4fdd8a30-39bf-40c8-9d3b-7522c84a80c7" providerId="ADAL" clId="{A5E7281B-183C-9D47-A72D-89357E949AD5}" dt="2021-05-27T10:59:13.749" v="62" actId="20577"/>
        <pc:sldMkLst>
          <pc:docMk/>
          <pc:sldMk cId="807783921" sldId="262"/>
        </pc:sldMkLst>
        <pc:spChg chg="mod">
          <ac:chgData name="Lee Payne" userId="4fdd8a30-39bf-40c8-9d3b-7522c84a80c7" providerId="ADAL" clId="{A5E7281B-183C-9D47-A72D-89357E949AD5}" dt="2021-05-27T10:59:13.749" v="62" actId="20577"/>
          <ac:spMkLst>
            <pc:docMk/>
            <pc:sldMk cId="807783921" sldId="262"/>
            <ac:spMk id="2" creationId="{00000000-0000-0000-0000-000000000000}"/>
          </ac:spMkLst>
        </pc:spChg>
      </pc:sldChg>
    </pc:docChg>
  </pc:docChgLst>
  <pc:docChgLst>
    <pc:chgData name="Lee Payne" userId="4fdd8a30-39bf-40c8-9d3b-7522c84a80c7" providerId="ADAL" clId="{E011C7DC-B8B8-3745-810C-E433B009CDB3}"/>
    <pc:docChg chg="custSel modSld">
      <pc:chgData name="Lee Payne" userId="4fdd8a30-39bf-40c8-9d3b-7522c84a80c7" providerId="ADAL" clId="{E011C7DC-B8B8-3745-810C-E433B009CDB3}" dt="2022-07-05T11:44:03.933" v="52" actId="2711"/>
      <pc:docMkLst>
        <pc:docMk/>
      </pc:docMkLst>
    </pc:docChg>
  </pc:docChgLst>
  <pc:docChgLst>
    <pc:chgData name="Lee Payne" userId="4fdd8a30-39bf-40c8-9d3b-7522c84a80c7" providerId="ADAL" clId="{BF181619-2A3F-7B4A-9D57-DB71A4599622}"/>
    <pc:docChg chg="modSld">
      <pc:chgData name="Lee Payne" userId="4fdd8a30-39bf-40c8-9d3b-7522c84a80c7" providerId="ADAL" clId="{BF181619-2A3F-7B4A-9D57-DB71A4599622}" dt="2022-11-18T09:15:57.754" v="12" actId="1076"/>
      <pc:docMkLst>
        <pc:docMk/>
      </pc:docMkLst>
      <pc:sldChg chg="modSp mod">
        <pc:chgData name="Lee Payne" userId="4fdd8a30-39bf-40c8-9d3b-7522c84a80c7" providerId="ADAL" clId="{BF181619-2A3F-7B4A-9D57-DB71A4599622}" dt="2022-11-18T09:15:13.356" v="3" actId="2711"/>
        <pc:sldMkLst>
          <pc:docMk/>
          <pc:sldMk cId="734676355" sldId="256"/>
        </pc:sldMkLst>
        <pc:spChg chg="mod">
          <ac:chgData name="Lee Payne" userId="4fdd8a30-39bf-40c8-9d3b-7522c84a80c7" providerId="ADAL" clId="{BF181619-2A3F-7B4A-9D57-DB71A4599622}" dt="2022-11-18T09:15:03.205" v="1" actId="2711"/>
          <ac:spMkLst>
            <pc:docMk/>
            <pc:sldMk cId="734676355" sldId="256"/>
            <ac:spMk id="6" creationId="{00000000-0000-0000-0000-000000000000}"/>
          </ac:spMkLst>
        </pc:spChg>
        <pc:spChg chg="mod">
          <ac:chgData name="Lee Payne" userId="4fdd8a30-39bf-40c8-9d3b-7522c84a80c7" providerId="ADAL" clId="{BF181619-2A3F-7B4A-9D57-DB71A4599622}" dt="2022-11-18T09:15:07.414" v="2" actId="2711"/>
          <ac:spMkLst>
            <pc:docMk/>
            <pc:sldMk cId="734676355" sldId="256"/>
            <ac:spMk id="14" creationId="{00000000-0000-0000-0000-000000000000}"/>
          </ac:spMkLst>
        </pc:spChg>
        <pc:spChg chg="mod">
          <ac:chgData name="Lee Payne" userId="4fdd8a30-39bf-40c8-9d3b-7522c84a80c7" providerId="ADAL" clId="{BF181619-2A3F-7B4A-9D57-DB71A4599622}" dt="2022-11-18T09:15:13.356" v="3" actId="2711"/>
          <ac:spMkLst>
            <pc:docMk/>
            <pc:sldMk cId="734676355" sldId="256"/>
            <ac:spMk id="19" creationId="{00000000-0000-0000-0000-000000000000}"/>
          </ac:spMkLst>
        </pc:spChg>
        <pc:graphicFrameChg chg="modGraphic">
          <ac:chgData name="Lee Payne" userId="4fdd8a30-39bf-40c8-9d3b-7522c84a80c7" providerId="ADAL" clId="{BF181619-2A3F-7B4A-9D57-DB71A4599622}" dt="2022-11-18T09:14:59.028" v="0" actId="2711"/>
          <ac:graphicFrameMkLst>
            <pc:docMk/>
            <pc:sldMk cId="734676355" sldId="256"/>
            <ac:graphicFrameMk id="23" creationId="{00000000-0000-0000-0000-000000000000}"/>
          </ac:graphicFrameMkLst>
        </pc:graphicFrameChg>
      </pc:sldChg>
      <pc:sldChg chg="modSp mod">
        <pc:chgData name="Lee Payne" userId="4fdd8a30-39bf-40c8-9d3b-7522c84a80c7" providerId="ADAL" clId="{BF181619-2A3F-7B4A-9D57-DB71A4599622}" dt="2022-11-18T09:15:24.166" v="5" actId="2711"/>
        <pc:sldMkLst>
          <pc:docMk/>
          <pc:sldMk cId="1625298813" sldId="257"/>
        </pc:sldMkLst>
        <pc:spChg chg="mod">
          <ac:chgData name="Lee Payne" userId="4fdd8a30-39bf-40c8-9d3b-7522c84a80c7" providerId="ADAL" clId="{BF181619-2A3F-7B4A-9D57-DB71A4599622}" dt="2022-11-18T09:15:19.069" v="4" actId="2711"/>
          <ac:spMkLst>
            <pc:docMk/>
            <pc:sldMk cId="1625298813" sldId="257"/>
            <ac:spMk id="7" creationId="{00000000-0000-0000-0000-000000000000}"/>
          </ac:spMkLst>
        </pc:spChg>
        <pc:spChg chg="mod">
          <ac:chgData name="Lee Payne" userId="4fdd8a30-39bf-40c8-9d3b-7522c84a80c7" providerId="ADAL" clId="{BF181619-2A3F-7B4A-9D57-DB71A4599622}" dt="2022-11-18T09:15:24.166" v="5" actId="2711"/>
          <ac:spMkLst>
            <pc:docMk/>
            <pc:sldMk cId="1625298813" sldId="257"/>
            <ac:spMk id="8" creationId="{00000000-0000-0000-0000-000000000000}"/>
          </ac:spMkLst>
        </pc:spChg>
      </pc:sldChg>
      <pc:sldChg chg="modSp mod">
        <pc:chgData name="Lee Payne" userId="4fdd8a30-39bf-40c8-9d3b-7522c84a80c7" providerId="ADAL" clId="{BF181619-2A3F-7B4A-9D57-DB71A4599622}" dt="2022-11-18T09:15:57.754" v="12" actId="1076"/>
        <pc:sldMkLst>
          <pc:docMk/>
          <pc:sldMk cId="1833947036" sldId="259"/>
        </pc:sldMkLst>
        <pc:spChg chg="mod">
          <ac:chgData name="Lee Payne" userId="4fdd8a30-39bf-40c8-9d3b-7522c84a80c7" providerId="ADAL" clId="{BF181619-2A3F-7B4A-9D57-DB71A4599622}" dt="2022-11-18T09:15:43.376" v="8" actId="2711"/>
          <ac:spMkLst>
            <pc:docMk/>
            <pc:sldMk cId="1833947036" sldId="259"/>
            <ac:spMk id="4" creationId="{BF312117-20E6-FDC8-4497-EF7C6542DC27}"/>
          </ac:spMkLst>
        </pc:spChg>
        <pc:spChg chg="mod">
          <ac:chgData name="Lee Payne" userId="4fdd8a30-39bf-40c8-9d3b-7522c84a80c7" providerId="ADAL" clId="{BF181619-2A3F-7B4A-9D57-DB71A4599622}" dt="2022-11-18T09:15:29.490" v="6" actId="2711"/>
          <ac:spMkLst>
            <pc:docMk/>
            <pc:sldMk cId="1833947036" sldId="259"/>
            <ac:spMk id="6" creationId="{00000000-0000-0000-0000-000000000000}"/>
          </ac:spMkLst>
        </pc:spChg>
        <pc:spChg chg="mod">
          <ac:chgData name="Lee Payne" userId="4fdd8a30-39bf-40c8-9d3b-7522c84a80c7" providerId="ADAL" clId="{BF181619-2A3F-7B4A-9D57-DB71A4599622}" dt="2022-11-18T09:15:37.964" v="7" actId="2711"/>
          <ac:spMkLst>
            <pc:docMk/>
            <pc:sldMk cId="1833947036" sldId="259"/>
            <ac:spMk id="14" creationId="{00000000-0000-0000-0000-000000000000}"/>
          </ac:spMkLst>
        </pc:spChg>
        <pc:spChg chg="mod">
          <ac:chgData name="Lee Payne" userId="4fdd8a30-39bf-40c8-9d3b-7522c84a80c7" providerId="ADAL" clId="{BF181619-2A3F-7B4A-9D57-DB71A4599622}" dt="2022-11-18T09:15:37.964" v="7" actId="2711"/>
          <ac:spMkLst>
            <pc:docMk/>
            <pc:sldMk cId="1833947036" sldId="259"/>
            <ac:spMk id="19" creationId="{00000000-0000-0000-0000-000000000000}"/>
          </ac:spMkLst>
        </pc:spChg>
        <pc:spChg chg="mod">
          <ac:chgData name="Lee Payne" userId="4fdd8a30-39bf-40c8-9d3b-7522c84a80c7" providerId="ADAL" clId="{BF181619-2A3F-7B4A-9D57-DB71A4599622}" dt="2022-11-18T09:15:48.673" v="9" actId="1076"/>
          <ac:spMkLst>
            <pc:docMk/>
            <pc:sldMk cId="1833947036" sldId="259"/>
            <ac:spMk id="29" creationId="{00000000-0000-0000-0000-000000000000}"/>
          </ac:spMkLst>
        </pc:spChg>
        <pc:picChg chg="mod">
          <ac:chgData name="Lee Payne" userId="4fdd8a30-39bf-40c8-9d3b-7522c84a80c7" providerId="ADAL" clId="{BF181619-2A3F-7B4A-9D57-DB71A4599622}" dt="2022-11-18T09:15:57.754" v="12" actId="1076"/>
          <ac:picMkLst>
            <pc:docMk/>
            <pc:sldMk cId="1833947036" sldId="259"/>
            <ac:picMk id="10" creationId="{8100626F-885C-5FB7-16DB-40EE539E0224}"/>
          </ac:picMkLst>
        </pc:picChg>
      </pc:sldChg>
    </pc:docChg>
  </pc:docChgLst>
  <pc:docChgLst>
    <pc:chgData name="Daniel McCann" userId="8780d60a-597c-4b53-ba8a-7055ca85b189" providerId="ADAL" clId="{D2BFBA5B-C199-3145-BB2F-75F664681005}"/>
    <pc:docChg chg="custSel delSld modSld">
      <pc:chgData name="Daniel McCann" userId="8780d60a-597c-4b53-ba8a-7055ca85b189" providerId="ADAL" clId="{D2BFBA5B-C199-3145-BB2F-75F664681005}" dt="2021-11-04T13:02:13.016" v="319"/>
      <pc:docMkLst>
        <pc:docMk/>
      </pc:docMkLst>
      <pc:sldChg chg="modSp mod">
        <pc:chgData name="Daniel McCann" userId="8780d60a-597c-4b53-ba8a-7055ca85b189" providerId="ADAL" clId="{D2BFBA5B-C199-3145-BB2F-75F664681005}" dt="2021-11-02T08:48:19.524" v="234" actId="20577"/>
        <pc:sldMkLst>
          <pc:docMk/>
          <pc:sldMk cId="734676355" sldId="256"/>
        </pc:sldMkLst>
        <pc:graphicFrameChg chg="mod modGraphic">
          <ac:chgData name="Daniel McCann" userId="8780d60a-597c-4b53-ba8a-7055ca85b189" providerId="ADAL" clId="{D2BFBA5B-C199-3145-BB2F-75F664681005}" dt="2021-11-02T08:48:19.524" v="234" actId="20577"/>
          <ac:graphicFrameMkLst>
            <pc:docMk/>
            <pc:sldMk cId="734676355" sldId="256"/>
            <ac:graphicFrameMk id="23" creationId="{00000000-0000-0000-0000-000000000000}"/>
          </ac:graphicFrameMkLst>
        </pc:graphicFrameChg>
      </pc:sldChg>
      <pc:sldChg chg="modSp mod">
        <pc:chgData name="Daniel McCann" userId="8780d60a-597c-4b53-ba8a-7055ca85b189" providerId="ADAL" clId="{D2BFBA5B-C199-3145-BB2F-75F664681005}" dt="2021-11-02T08:44:30.303" v="26" actId="20577"/>
        <pc:sldMkLst>
          <pc:docMk/>
          <pc:sldMk cId="1625298813" sldId="257"/>
        </pc:sldMkLst>
        <pc:spChg chg="mod">
          <ac:chgData name="Daniel McCann" userId="8780d60a-597c-4b53-ba8a-7055ca85b189" providerId="ADAL" clId="{D2BFBA5B-C199-3145-BB2F-75F664681005}" dt="2021-11-02T08:44:30.303" v="26" actId="20577"/>
          <ac:spMkLst>
            <pc:docMk/>
            <pc:sldMk cId="1625298813" sldId="257"/>
            <ac:spMk id="7" creationId="{00000000-0000-0000-0000-000000000000}"/>
          </ac:spMkLst>
        </pc:spChg>
      </pc:sldChg>
      <pc:sldChg chg="addSp delSp modSp mod">
        <pc:chgData name="Daniel McCann" userId="8780d60a-597c-4b53-ba8a-7055ca85b189" providerId="ADAL" clId="{D2BFBA5B-C199-3145-BB2F-75F664681005}" dt="2021-11-04T13:02:13.016" v="319"/>
        <pc:sldMkLst>
          <pc:docMk/>
          <pc:sldMk cId="1833947036" sldId="259"/>
        </pc:sldMkLst>
        <pc:spChg chg="add del mod">
          <ac:chgData name="Daniel McCann" userId="8780d60a-597c-4b53-ba8a-7055ca85b189" providerId="ADAL" clId="{D2BFBA5B-C199-3145-BB2F-75F664681005}" dt="2021-11-04T13:02:13.016" v="319"/>
          <ac:spMkLst>
            <pc:docMk/>
            <pc:sldMk cId="1833947036" sldId="259"/>
            <ac:spMk id="2" creationId="{59361709-1C17-6B4A-A132-CA44C1F7CA35}"/>
          </ac:spMkLst>
        </pc:spChg>
        <pc:spChg chg="add del mod">
          <ac:chgData name="Daniel McCann" userId="8780d60a-597c-4b53-ba8a-7055ca85b189" providerId="ADAL" clId="{D2BFBA5B-C199-3145-BB2F-75F664681005}" dt="2021-11-02T08:50:07.032" v="285"/>
          <ac:spMkLst>
            <pc:docMk/>
            <pc:sldMk cId="1833947036" sldId="259"/>
            <ac:spMk id="5" creationId="{A118F048-B324-D946-BD5E-319DFC6B5E25}"/>
          </ac:spMkLst>
        </pc:spChg>
        <pc:spChg chg="add del mod">
          <ac:chgData name="Daniel McCann" userId="8780d60a-597c-4b53-ba8a-7055ca85b189" providerId="ADAL" clId="{D2BFBA5B-C199-3145-BB2F-75F664681005}" dt="2021-11-02T08:50:41.003" v="298"/>
          <ac:spMkLst>
            <pc:docMk/>
            <pc:sldMk cId="1833947036" sldId="259"/>
            <ac:spMk id="10" creationId="{526BAB51-08E1-BB46-B2E3-76080F00ABC4}"/>
          </ac:spMkLst>
        </pc:spChg>
        <pc:spChg chg="add del mod">
          <ac:chgData name="Daniel McCann" userId="8780d60a-597c-4b53-ba8a-7055ca85b189" providerId="ADAL" clId="{D2BFBA5B-C199-3145-BB2F-75F664681005}" dt="2021-11-02T08:50:40.737" v="296"/>
          <ac:spMkLst>
            <pc:docMk/>
            <pc:sldMk cId="1833947036" sldId="259"/>
            <ac:spMk id="17" creationId="{51CEB3A3-D6F0-CE48-9B02-9EDBFF9CEC87}"/>
          </ac:spMkLst>
        </pc:spChg>
        <pc:spChg chg="mod">
          <ac:chgData name="Daniel McCann" userId="8780d60a-597c-4b53-ba8a-7055ca85b189" providerId="ADAL" clId="{D2BFBA5B-C199-3145-BB2F-75F664681005}" dt="2021-11-02T08:49:00.016" v="275" actId="20577"/>
          <ac:spMkLst>
            <pc:docMk/>
            <pc:sldMk cId="1833947036" sldId="259"/>
            <ac:spMk id="26" creationId="{D68CFC7C-C6A2-E74C-B384-E7E556EF846E}"/>
          </ac:spMkLst>
        </pc:spChg>
        <pc:spChg chg="mod">
          <ac:chgData name="Daniel McCann" userId="8780d60a-597c-4b53-ba8a-7055ca85b189" providerId="ADAL" clId="{D2BFBA5B-C199-3145-BB2F-75F664681005}" dt="2021-11-02T08:48:52.296" v="262" actId="20577"/>
          <ac:spMkLst>
            <pc:docMk/>
            <pc:sldMk cId="1833947036" sldId="259"/>
            <ac:spMk id="29" creationId="{00000000-0000-0000-0000-000000000000}"/>
          </ac:spMkLst>
        </pc:spChg>
        <pc:spChg chg="mod">
          <ac:chgData name="Daniel McCann" userId="8780d60a-597c-4b53-ba8a-7055ca85b189" providerId="ADAL" clId="{D2BFBA5B-C199-3145-BB2F-75F664681005}" dt="2021-11-02T08:48:57.441" v="271" actId="20577"/>
          <ac:spMkLst>
            <pc:docMk/>
            <pc:sldMk cId="1833947036" sldId="259"/>
            <ac:spMk id="30" creationId="{00000000-0000-0000-0000-000000000000}"/>
          </ac:spMkLst>
        </pc:spChg>
        <pc:picChg chg="del">
          <ac:chgData name="Daniel McCann" userId="8780d60a-597c-4b53-ba8a-7055ca85b189" providerId="ADAL" clId="{D2BFBA5B-C199-3145-BB2F-75F664681005}" dt="2021-11-02T08:48:25.093" v="236" actId="478"/>
          <ac:picMkLst>
            <pc:docMk/>
            <pc:sldMk cId="1833947036" sldId="259"/>
            <ac:picMk id="3" creationId="{513B4355-3D85-F44D-89BF-A70C08F459F3}"/>
          </ac:picMkLst>
        </pc:picChg>
        <pc:picChg chg="add mod">
          <ac:chgData name="Daniel McCann" userId="8780d60a-597c-4b53-ba8a-7055ca85b189" providerId="ADAL" clId="{D2BFBA5B-C199-3145-BB2F-75F664681005}" dt="2021-11-02T08:49:52.861" v="279" actId="1076"/>
          <ac:picMkLst>
            <pc:docMk/>
            <pc:sldMk cId="1833947036" sldId="259"/>
            <ac:picMk id="4" creationId="{E4F60F5D-2430-3744-A816-A9347D00FC21}"/>
          </ac:picMkLst>
        </pc:picChg>
        <pc:picChg chg="add mod">
          <ac:chgData name="Daniel McCann" userId="8780d60a-597c-4b53-ba8a-7055ca85b189" providerId="ADAL" clId="{D2BFBA5B-C199-3145-BB2F-75F664681005}" dt="2021-11-04T13:02:06.582" v="317" actId="1076"/>
          <ac:picMkLst>
            <pc:docMk/>
            <pc:sldMk cId="1833947036" sldId="259"/>
            <ac:picMk id="5" creationId="{1D381B1E-9CAA-6146-A9EC-9D84C426B448}"/>
          </ac:picMkLst>
        </pc:picChg>
        <pc:picChg chg="add del mod">
          <ac:chgData name="Daniel McCann" userId="8780d60a-597c-4b53-ba8a-7055ca85b189" providerId="ADAL" clId="{D2BFBA5B-C199-3145-BB2F-75F664681005}" dt="2021-11-02T08:50:06.826" v="283" actId="478"/>
          <ac:picMkLst>
            <pc:docMk/>
            <pc:sldMk cId="1833947036" sldId="259"/>
            <ac:picMk id="8" creationId="{AC0BFE6C-5AB1-A74A-A4C0-9DFD669429BE}"/>
          </ac:picMkLst>
        </pc:picChg>
        <pc:picChg chg="add del mod">
          <ac:chgData name="Daniel McCann" userId="8780d60a-597c-4b53-ba8a-7055ca85b189" providerId="ADAL" clId="{D2BFBA5B-C199-3145-BB2F-75F664681005}" dt="2021-11-02T08:50:21.178" v="288" actId="478"/>
          <ac:picMkLst>
            <pc:docMk/>
            <pc:sldMk cId="1833947036" sldId="259"/>
            <ac:picMk id="16" creationId="{FE0FF798-2C45-CB48-968B-D0132F199CF7}"/>
          </ac:picMkLst>
        </pc:picChg>
        <pc:picChg chg="add mod">
          <ac:chgData name="Daniel McCann" userId="8780d60a-597c-4b53-ba8a-7055ca85b189" providerId="ADAL" clId="{D2BFBA5B-C199-3145-BB2F-75F664681005}" dt="2021-11-02T08:50:39.210" v="294" actId="1076"/>
          <ac:picMkLst>
            <pc:docMk/>
            <pc:sldMk cId="1833947036" sldId="259"/>
            <ac:picMk id="21" creationId="{C5FD2FE5-D46A-534B-8DFD-962FC394A9F6}"/>
          </ac:picMkLst>
        </pc:picChg>
        <pc:picChg chg="del">
          <ac:chgData name="Daniel McCann" userId="8780d60a-597c-4b53-ba8a-7055ca85b189" providerId="ADAL" clId="{D2BFBA5B-C199-3145-BB2F-75F664681005}" dt="2021-11-02T08:48:24.536" v="235" actId="478"/>
          <ac:picMkLst>
            <pc:docMk/>
            <pc:sldMk cId="1833947036" sldId="259"/>
            <ac:picMk id="24" creationId="{00000000-0000-0000-0000-000000000000}"/>
          </ac:picMkLst>
        </pc:picChg>
        <pc:picChg chg="del">
          <ac:chgData name="Daniel McCann" userId="8780d60a-597c-4b53-ba8a-7055ca85b189" providerId="ADAL" clId="{D2BFBA5B-C199-3145-BB2F-75F664681005}" dt="2021-11-02T08:48:26.312" v="238" actId="478"/>
          <ac:picMkLst>
            <pc:docMk/>
            <pc:sldMk cId="1833947036" sldId="259"/>
            <ac:picMk id="25" creationId="{00000000-0000-0000-0000-000000000000}"/>
          </ac:picMkLst>
        </pc:picChg>
        <pc:picChg chg="del">
          <ac:chgData name="Daniel McCann" userId="8780d60a-597c-4b53-ba8a-7055ca85b189" providerId="ADAL" clId="{D2BFBA5B-C199-3145-BB2F-75F664681005}" dt="2021-11-02T08:48:25.689" v="237" actId="478"/>
          <ac:picMkLst>
            <pc:docMk/>
            <pc:sldMk cId="1833947036" sldId="259"/>
            <ac:picMk id="27" creationId="{00000000-0000-0000-0000-000000000000}"/>
          </ac:picMkLst>
        </pc:picChg>
        <pc:picChg chg="add del mod modCrop">
          <ac:chgData name="Daniel McCann" userId="8780d60a-597c-4b53-ba8a-7055ca85b189" providerId="ADAL" clId="{D2BFBA5B-C199-3145-BB2F-75F664681005}" dt="2021-11-04T13:01:40.058" v="311" actId="478"/>
          <ac:picMkLst>
            <pc:docMk/>
            <pc:sldMk cId="1833947036" sldId="259"/>
            <ac:picMk id="28" creationId="{7E35EDAA-165E-4144-B383-AC355685829C}"/>
          </ac:picMkLst>
        </pc:picChg>
      </pc:sldChg>
      <pc:sldChg chg="delSp del mod">
        <pc:chgData name="Daniel McCann" userId="8780d60a-597c-4b53-ba8a-7055ca85b189" providerId="ADAL" clId="{D2BFBA5B-C199-3145-BB2F-75F664681005}" dt="2021-11-02T08:48:41.469" v="243" actId="2696"/>
        <pc:sldMkLst>
          <pc:docMk/>
          <pc:sldMk cId="1672000374" sldId="260"/>
        </pc:sldMkLst>
        <pc:spChg chg="del">
          <ac:chgData name="Daniel McCann" userId="8780d60a-597c-4b53-ba8a-7055ca85b189" providerId="ADAL" clId="{D2BFBA5B-C199-3145-BB2F-75F664681005}" dt="2021-11-02T08:48:36.995" v="242" actId="478"/>
          <ac:spMkLst>
            <pc:docMk/>
            <pc:sldMk cId="1672000374" sldId="260"/>
            <ac:spMk id="17" creationId="{00000000-0000-0000-0000-000000000000}"/>
          </ac:spMkLst>
        </pc:spChg>
        <pc:picChg chg="del">
          <ac:chgData name="Daniel McCann" userId="8780d60a-597c-4b53-ba8a-7055ca85b189" providerId="ADAL" clId="{D2BFBA5B-C199-3145-BB2F-75F664681005}" dt="2021-11-02T08:48:34.981" v="240" actId="478"/>
          <ac:picMkLst>
            <pc:docMk/>
            <pc:sldMk cId="1672000374" sldId="260"/>
            <ac:picMk id="3" creationId="{62C1755E-9A37-7F4C-BCD3-D1DCF96BCAD3}"/>
          </ac:picMkLst>
        </pc:picChg>
        <pc:picChg chg="del">
          <ac:chgData name="Daniel McCann" userId="8780d60a-597c-4b53-ba8a-7055ca85b189" providerId="ADAL" clId="{D2BFBA5B-C199-3145-BB2F-75F664681005}" dt="2021-11-02T08:48:35.757" v="241" actId="478"/>
          <ac:picMkLst>
            <pc:docMk/>
            <pc:sldMk cId="1672000374" sldId="260"/>
            <ac:picMk id="24" creationId="{00000000-0000-0000-0000-000000000000}"/>
          </ac:picMkLst>
        </pc:picChg>
      </pc:sldChg>
      <pc:sldChg chg="modSp mod">
        <pc:chgData name="Daniel McCann" userId="8780d60a-597c-4b53-ba8a-7055ca85b189" providerId="ADAL" clId="{D2BFBA5B-C199-3145-BB2F-75F664681005}" dt="2021-11-02T08:48:31.740" v="239" actId="20577"/>
        <pc:sldMkLst>
          <pc:docMk/>
          <pc:sldMk cId="807783921" sldId="262"/>
        </pc:sldMkLst>
        <pc:spChg chg="mod">
          <ac:chgData name="Daniel McCann" userId="8780d60a-597c-4b53-ba8a-7055ca85b189" providerId="ADAL" clId="{D2BFBA5B-C199-3145-BB2F-75F664681005}" dt="2021-11-02T08:48:31.740" v="239" actId="20577"/>
          <ac:spMkLst>
            <pc:docMk/>
            <pc:sldMk cId="807783921" sldId="262"/>
            <ac:spMk id="2" creationId="{00000000-0000-0000-0000-000000000000}"/>
          </ac:spMkLst>
        </pc:spChg>
      </pc:sldChg>
    </pc:docChg>
  </pc:docChgLst>
  <pc:docChgLst>
    <pc:chgData name="Lee Ratcliff" userId="4fa0cd38-0a35-43e5-a2b8-93648c60e751" providerId="ADAL" clId="{84D31B98-0905-5F4A-AA18-5D1473689EDA}"/>
    <pc:docChg chg="undo custSel modSld">
      <pc:chgData name="Lee Ratcliff" userId="4fa0cd38-0a35-43e5-a2b8-93648c60e751" providerId="ADAL" clId="{84D31B98-0905-5F4A-AA18-5D1473689EDA}" dt="2021-07-07T13:27:35.962" v="37" actId="20577"/>
      <pc:docMkLst>
        <pc:docMk/>
      </pc:docMkLst>
      <pc:sldChg chg="modSp mod">
        <pc:chgData name="Lee Ratcliff" userId="4fa0cd38-0a35-43e5-a2b8-93648c60e751" providerId="ADAL" clId="{84D31B98-0905-5F4A-AA18-5D1473689EDA}" dt="2021-07-07T13:27:35.962" v="37" actId="20577"/>
        <pc:sldMkLst>
          <pc:docMk/>
          <pc:sldMk cId="734676355" sldId="256"/>
        </pc:sldMkLst>
        <pc:graphicFrameChg chg="mod modGraphic">
          <ac:chgData name="Lee Ratcliff" userId="4fa0cd38-0a35-43e5-a2b8-93648c60e751" providerId="ADAL" clId="{84D31B98-0905-5F4A-AA18-5D1473689EDA}" dt="2021-07-07T13:27:35.962" v="37" actId="20577"/>
          <ac:graphicFrameMkLst>
            <pc:docMk/>
            <pc:sldMk cId="734676355" sldId="256"/>
            <ac:graphicFrameMk id="23" creationId="{00000000-0000-0000-0000-000000000000}"/>
          </ac:graphicFrameMkLst>
        </pc:graphicFrameChg>
      </pc:sldChg>
    </pc:docChg>
  </pc:docChgLst>
  <pc:docChgLst>
    <pc:chgData name="Daniel McCann" userId="8780d60a-597c-4b53-ba8a-7055ca85b189" providerId="ADAL" clId="{759D5E46-7E15-4C4E-8C3B-8DBF0955C87B}"/>
    <pc:docChg chg="custSel modSld">
      <pc:chgData name="Daniel McCann" userId="8780d60a-597c-4b53-ba8a-7055ca85b189" providerId="ADAL" clId="{759D5E46-7E15-4C4E-8C3B-8DBF0955C87B}" dt="2021-11-04T14:13:53.974" v="191" actId="12"/>
      <pc:docMkLst>
        <pc:docMk/>
      </pc:docMkLst>
      <pc:sldChg chg="modSp mod">
        <pc:chgData name="Daniel McCann" userId="8780d60a-597c-4b53-ba8a-7055ca85b189" providerId="ADAL" clId="{759D5E46-7E15-4C4E-8C3B-8DBF0955C87B}" dt="2021-11-04T14:07:25.261" v="27" actId="20577"/>
        <pc:sldMkLst>
          <pc:docMk/>
          <pc:sldMk cId="1625298813" sldId="257"/>
        </pc:sldMkLst>
        <pc:spChg chg="mod">
          <ac:chgData name="Daniel McCann" userId="8780d60a-597c-4b53-ba8a-7055ca85b189" providerId="ADAL" clId="{759D5E46-7E15-4C4E-8C3B-8DBF0955C87B}" dt="2021-11-04T14:07:25.261" v="27" actId="20577"/>
          <ac:spMkLst>
            <pc:docMk/>
            <pc:sldMk cId="1625298813" sldId="257"/>
            <ac:spMk id="7" creationId="{00000000-0000-0000-0000-000000000000}"/>
          </ac:spMkLst>
        </pc:spChg>
      </pc:sldChg>
      <pc:sldChg chg="addSp modSp mod">
        <pc:chgData name="Daniel McCann" userId="8780d60a-597c-4b53-ba8a-7055ca85b189" providerId="ADAL" clId="{759D5E46-7E15-4C4E-8C3B-8DBF0955C87B}" dt="2021-11-04T14:13:53.974" v="191" actId="12"/>
        <pc:sldMkLst>
          <pc:docMk/>
          <pc:sldMk cId="807783921" sldId="262"/>
        </pc:sldMkLst>
        <pc:spChg chg="add mod">
          <ac:chgData name="Daniel McCann" userId="8780d60a-597c-4b53-ba8a-7055ca85b189" providerId="ADAL" clId="{759D5E46-7E15-4C4E-8C3B-8DBF0955C87B}" dt="2021-11-04T14:13:53.974" v="191" actId="12"/>
          <ac:spMkLst>
            <pc:docMk/>
            <pc:sldMk cId="807783921" sldId="262"/>
            <ac:spMk id="3" creationId="{D72CACE7-6C7C-1147-B8C4-686688C0A4D7}"/>
          </ac:spMkLst>
        </pc:spChg>
      </pc:sldChg>
    </pc:docChg>
  </pc:docChgLst>
  <pc:docChgLst>
    <pc:chgData name="Lee Payne" userId="4fdd8a30-39bf-40c8-9d3b-7522c84a80c7" providerId="ADAL" clId="{292CC238-9AFF-E144-9FBF-1B444A72F16A}"/>
    <pc:docChg chg="custSel modSld">
      <pc:chgData name="Lee Payne" userId="4fdd8a30-39bf-40c8-9d3b-7522c84a80c7" providerId="ADAL" clId="{292CC238-9AFF-E144-9FBF-1B444A72F16A}" dt="2021-11-23T14:23:09.142" v="82" actId="20577"/>
      <pc:docMkLst>
        <pc:docMk/>
      </pc:docMkLst>
      <pc:sldChg chg="modSp mod">
        <pc:chgData name="Lee Payne" userId="4fdd8a30-39bf-40c8-9d3b-7522c84a80c7" providerId="ADAL" clId="{292CC238-9AFF-E144-9FBF-1B444A72F16A}" dt="2021-11-23T14:22:20.337" v="72" actId="2165"/>
        <pc:sldMkLst>
          <pc:docMk/>
          <pc:sldMk cId="734676355" sldId="256"/>
        </pc:sldMkLst>
        <pc:graphicFrameChg chg="mod modGraphic">
          <ac:chgData name="Lee Payne" userId="4fdd8a30-39bf-40c8-9d3b-7522c84a80c7" providerId="ADAL" clId="{292CC238-9AFF-E144-9FBF-1B444A72F16A}" dt="2021-11-23T14:22:20.337" v="72" actId="2165"/>
          <ac:graphicFrameMkLst>
            <pc:docMk/>
            <pc:sldMk cId="734676355" sldId="256"/>
            <ac:graphicFrameMk id="23" creationId="{00000000-0000-0000-0000-000000000000}"/>
          </ac:graphicFrameMkLst>
        </pc:graphicFrameChg>
      </pc:sldChg>
      <pc:sldChg chg="addSp delSp modSp mod">
        <pc:chgData name="Lee Payne" userId="4fdd8a30-39bf-40c8-9d3b-7522c84a80c7" providerId="ADAL" clId="{292CC238-9AFF-E144-9FBF-1B444A72F16A}" dt="2021-11-23T14:23:09.142" v="82" actId="20577"/>
        <pc:sldMkLst>
          <pc:docMk/>
          <pc:sldMk cId="1833947036" sldId="259"/>
        </pc:sldMkLst>
        <pc:spChg chg="add mod">
          <ac:chgData name="Lee Payne" userId="4fdd8a30-39bf-40c8-9d3b-7522c84a80c7" providerId="ADAL" clId="{292CC238-9AFF-E144-9FBF-1B444A72F16A}" dt="2021-11-23T14:23:09.142" v="82" actId="20577"/>
          <ac:spMkLst>
            <pc:docMk/>
            <pc:sldMk cId="1833947036" sldId="259"/>
            <ac:spMk id="16" creationId="{7141A4FA-E7EA-8346-972C-00B56AE8A506}"/>
          </ac:spMkLst>
        </pc:spChg>
        <pc:spChg chg="del">
          <ac:chgData name="Lee Payne" userId="4fdd8a30-39bf-40c8-9d3b-7522c84a80c7" providerId="ADAL" clId="{292CC238-9AFF-E144-9FBF-1B444A72F16A}" dt="2021-11-17T16:07:13.521" v="45" actId="478"/>
          <ac:spMkLst>
            <pc:docMk/>
            <pc:sldMk cId="1833947036" sldId="259"/>
            <ac:spMk id="26" creationId="{D68CFC7C-C6A2-E74C-B384-E7E556EF846E}"/>
          </ac:spMkLst>
        </pc:spChg>
        <pc:spChg chg="mod">
          <ac:chgData name="Lee Payne" userId="4fdd8a30-39bf-40c8-9d3b-7522c84a80c7" providerId="ADAL" clId="{292CC238-9AFF-E144-9FBF-1B444A72F16A}" dt="2021-11-17T16:07:10.126" v="43" actId="20577"/>
          <ac:spMkLst>
            <pc:docMk/>
            <pc:sldMk cId="1833947036" sldId="259"/>
            <ac:spMk id="29" creationId="{00000000-0000-0000-0000-000000000000}"/>
          </ac:spMkLst>
        </pc:spChg>
        <pc:spChg chg="del">
          <ac:chgData name="Lee Payne" userId="4fdd8a30-39bf-40c8-9d3b-7522c84a80c7" providerId="ADAL" clId="{292CC238-9AFF-E144-9FBF-1B444A72F16A}" dt="2021-11-17T16:07:12.196" v="44" actId="478"/>
          <ac:spMkLst>
            <pc:docMk/>
            <pc:sldMk cId="1833947036" sldId="259"/>
            <ac:spMk id="30" creationId="{00000000-0000-0000-0000-000000000000}"/>
          </ac:spMkLst>
        </pc:spChg>
        <pc:picChg chg="add mod">
          <ac:chgData name="Lee Payne" userId="4fdd8a30-39bf-40c8-9d3b-7522c84a80c7" providerId="ADAL" clId="{292CC238-9AFF-E144-9FBF-1B444A72F16A}" dt="2021-11-23T14:22:59.002" v="75" actId="14100"/>
          <ac:picMkLst>
            <pc:docMk/>
            <pc:sldMk cId="1833947036" sldId="259"/>
            <ac:picMk id="3" creationId="{5DB7B82E-200B-DA41-937E-24562A58F4DB}"/>
          </ac:picMkLst>
        </pc:picChg>
        <pc:picChg chg="mod">
          <ac:chgData name="Lee Payne" userId="4fdd8a30-39bf-40c8-9d3b-7522c84a80c7" providerId="ADAL" clId="{292CC238-9AFF-E144-9FBF-1B444A72F16A}" dt="2021-11-17T16:07:16.165" v="46" actId="1076"/>
          <ac:picMkLst>
            <pc:docMk/>
            <pc:sldMk cId="1833947036" sldId="259"/>
            <ac:picMk id="4" creationId="{9C631120-5891-5840-8D95-1081938C4C13}"/>
          </ac:picMkLst>
        </pc:picChg>
        <pc:picChg chg="del">
          <ac:chgData name="Lee Payne" userId="4fdd8a30-39bf-40c8-9d3b-7522c84a80c7" providerId="ADAL" clId="{292CC238-9AFF-E144-9FBF-1B444A72F16A}" dt="2021-11-17T16:07:03.992" v="31" actId="478"/>
          <ac:picMkLst>
            <pc:docMk/>
            <pc:sldMk cId="1833947036" sldId="259"/>
            <ac:picMk id="11" creationId="{DD9FCD6E-B862-F545-984C-08C9F29D90E0}"/>
          </ac:picMkLst>
        </pc:picChg>
        <pc:picChg chg="del">
          <ac:chgData name="Lee Payne" userId="4fdd8a30-39bf-40c8-9d3b-7522c84a80c7" providerId="ADAL" clId="{292CC238-9AFF-E144-9FBF-1B444A72F16A}" dt="2021-11-17T16:07:04.902" v="32" actId="478"/>
          <ac:picMkLst>
            <pc:docMk/>
            <pc:sldMk cId="1833947036" sldId="259"/>
            <ac:picMk id="18" creationId="{C7C2B972-580C-AD48-827E-C2379912F6EC}"/>
          </ac:picMkLst>
        </pc:picChg>
      </pc:sldChg>
    </pc:docChg>
  </pc:docChgLst>
  <pc:docChgLst>
    <pc:chgData name="Daniel McCann" userId="8780d60a-597c-4b53-ba8a-7055ca85b189" providerId="ADAL" clId="{F213210B-0C86-9248-9520-03FE49F0BA7D}"/>
    <pc:docChg chg="custSel modSld">
      <pc:chgData name="Daniel McCann" userId="8780d60a-597c-4b53-ba8a-7055ca85b189" providerId="ADAL" clId="{F213210B-0C86-9248-9520-03FE49F0BA7D}" dt="2024-11-20T16:47:38.895" v="549" actId="20577"/>
      <pc:docMkLst>
        <pc:docMk/>
      </pc:docMkLst>
      <pc:sldChg chg="modSp mod">
        <pc:chgData name="Daniel McCann" userId="8780d60a-597c-4b53-ba8a-7055ca85b189" providerId="ADAL" clId="{F213210B-0C86-9248-9520-03FE49F0BA7D}" dt="2024-11-20T16:47:38.895" v="549" actId="20577"/>
        <pc:sldMkLst>
          <pc:docMk/>
          <pc:sldMk cId="734676355" sldId="256"/>
        </pc:sldMkLst>
        <pc:graphicFrameChg chg="modGraphic">
          <ac:chgData name="Daniel McCann" userId="8780d60a-597c-4b53-ba8a-7055ca85b189" providerId="ADAL" clId="{F213210B-0C86-9248-9520-03FE49F0BA7D}" dt="2024-11-20T16:47:38.895" v="549" actId="20577"/>
          <ac:graphicFrameMkLst>
            <pc:docMk/>
            <pc:sldMk cId="734676355" sldId="256"/>
            <ac:graphicFrameMk id="23" creationId="{00000000-0000-0000-0000-000000000000}"/>
          </ac:graphicFrameMkLst>
        </pc:graphicFrameChg>
      </pc:sldChg>
      <pc:sldChg chg="addSp delSp modSp mod">
        <pc:chgData name="Daniel McCann" userId="8780d60a-597c-4b53-ba8a-7055ca85b189" providerId="ADAL" clId="{F213210B-0C86-9248-9520-03FE49F0BA7D}" dt="2024-11-20T16:46:50.289" v="504"/>
        <pc:sldMkLst>
          <pc:docMk/>
          <pc:sldMk cId="1833947036" sldId="259"/>
        </pc:sldMkLst>
        <pc:spChg chg="add del mod">
          <ac:chgData name="Daniel McCann" userId="8780d60a-597c-4b53-ba8a-7055ca85b189" providerId="ADAL" clId="{F213210B-0C86-9248-9520-03FE49F0BA7D}" dt="2024-11-20T16:46:34.286" v="478"/>
          <ac:spMkLst>
            <pc:docMk/>
            <pc:sldMk cId="1833947036" sldId="259"/>
            <ac:spMk id="2" creationId="{21CA5945-4503-012E-BF83-A752B1A21BF0}"/>
          </ac:spMkLst>
        </pc:spChg>
        <pc:spChg chg="add del mod">
          <ac:chgData name="Daniel McCann" userId="8780d60a-597c-4b53-ba8a-7055ca85b189" providerId="ADAL" clId="{F213210B-0C86-9248-9520-03FE49F0BA7D}" dt="2024-11-20T13:25:51.594" v="464"/>
          <ac:spMkLst>
            <pc:docMk/>
            <pc:sldMk cId="1833947036" sldId="259"/>
            <ac:spMk id="2" creationId="{33DA27BE-A7F4-9799-2525-71E34CB4B529}"/>
          </ac:spMkLst>
        </pc:spChg>
        <pc:spChg chg="add del mod">
          <ac:chgData name="Daniel McCann" userId="8780d60a-597c-4b53-ba8a-7055ca85b189" providerId="ADAL" clId="{F213210B-0C86-9248-9520-03FE49F0BA7D}" dt="2024-11-20T16:46:46.573" v="501"/>
          <ac:spMkLst>
            <pc:docMk/>
            <pc:sldMk cId="1833947036" sldId="259"/>
            <ac:spMk id="5" creationId="{F55CAB76-E251-000A-2EF9-FA71B341FC25}"/>
          </ac:spMkLst>
        </pc:spChg>
        <pc:spChg chg="add del mod">
          <ac:chgData name="Daniel McCann" userId="8780d60a-597c-4b53-ba8a-7055ca85b189" providerId="ADAL" clId="{F213210B-0C86-9248-9520-03FE49F0BA7D}" dt="2024-11-20T16:46:50.289" v="504"/>
          <ac:spMkLst>
            <pc:docMk/>
            <pc:sldMk cId="1833947036" sldId="259"/>
            <ac:spMk id="8" creationId="{31ACCA0B-CB55-844D-D614-1821FCEF6F10}"/>
          </ac:spMkLst>
        </pc:spChg>
        <pc:picChg chg="add mod">
          <ac:chgData name="Daniel McCann" userId="8780d60a-597c-4b53-ba8a-7055ca85b189" providerId="ADAL" clId="{F213210B-0C86-9248-9520-03FE49F0BA7D}" dt="2024-11-20T13:25:48.986" v="462" actId="1076"/>
          <ac:picMkLst>
            <pc:docMk/>
            <pc:sldMk cId="1833947036" sldId="259"/>
            <ac:picMk id="4" creationId="{D311528D-E107-B9B7-C5BA-A3C4B8D9B8A1}"/>
          </ac:picMkLst>
        </pc:picChg>
        <pc:picChg chg="add mod">
          <ac:chgData name="Daniel McCann" userId="8780d60a-597c-4b53-ba8a-7055ca85b189" providerId="ADAL" clId="{F213210B-0C86-9248-9520-03FE49F0BA7D}" dt="2024-11-20T16:46:48.055" v="502" actId="1076"/>
          <ac:picMkLst>
            <pc:docMk/>
            <pc:sldMk cId="1833947036" sldId="259"/>
            <ac:picMk id="7" creationId="{F9C18E7E-E4C1-EC86-F51F-1617FEB33934}"/>
          </ac:picMkLst>
        </pc:picChg>
      </pc:sldChg>
      <pc:sldChg chg="modSp mod">
        <pc:chgData name="Daniel McCann" userId="8780d60a-597c-4b53-ba8a-7055ca85b189" providerId="ADAL" clId="{F213210B-0C86-9248-9520-03FE49F0BA7D}" dt="2024-11-20T13:25:06.809" v="457" actId="20577"/>
        <pc:sldMkLst>
          <pc:docMk/>
          <pc:sldMk cId="807783921" sldId="262"/>
        </pc:sldMkLst>
        <pc:spChg chg="mod">
          <ac:chgData name="Daniel McCann" userId="8780d60a-597c-4b53-ba8a-7055ca85b189" providerId="ADAL" clId="{F213210B-0C86-9248-9520-03FE49F0BA7D}" dt="2024-11-20T13:25:06.809" v="457" actId="20577"/>
          <ac:spMkLst>
            <pc:docMk/>
            <pc:sldMk cId="807783921" sldId="262"/>
            <ac:spMk id="3" creationId="{C455AF0E-F374-3980-BA91-F88571725AB7}"/>
          </ac:spMkLst>
        </pc:spChg>
      </pc:sldChg>
    </pc:docChg>
  </pc:docChgLst>
  <pc:docChgLst>
    <pc:chgData name="Daniel McCann" userId="8780d60a-597c-4b53-ba8a-7055ca85b189" providerId="ADAL" clId="{586BA565-19BD-3F44-8FB5-23757BF69DC0}"/>
    <pc:docChg chg="custSel modSld">
      <pc:chgData name="Daniel McCann" userId="8780d60a-597c-4b53-ba8a-7055ca85b189" providerId="ADAL" clId="{586BA565-19BD-3F44-8FB5-23757BF69DC0}" dt="2022-10-17T12:12:03.820" v="304"/>
      <pc:docMkLst>
        <pc:docMk/>
      </pc:docMkLst>
      <pc:sldChg chg="modSp mod">
        <pc:chgData name="Daniel McCann" userId="8780d60a-597c-4b53-ba8a-7055ca85b189" providerId="ADAL" clId="{586BA565-19BD-3F44-8FB5-23757BF69DC0}" dt="2022-09-15T16:02:34.151" v="21" actId="20577"/>
        <pc:sldMkLst>
          <pc:docMk/>
          <pc:sldMk cId="1625298813" sldId="257"/>
        </pc:sldMkLst>
        <pc:spChg chg="mod">
          <ac:chgData name="Daniel McCann" userId="8780d60a-597c-4b53-ba8a-7055ca85b189" providerId="ADAL" clId="{586BA565-19BD-3F44-8FB5-23757BF69DC0}" dt="2022-09-15T16:02:34.151" v="21" actId="20577"/>
          <ac:spMkLst>
            <pc:docMk/>
            <pc:sldMk cId="1625298813" sldId="257"/>
            <ac:spMk id="7" creationId="{00000000-0000-0000-0000-000000000000}"/>
          </ac:spMkLst>
        </pc:spChg>
      </pc:sldChg>
      <pc:sldChg chg="delSp modSp mod">
        <pc:chgData name="Daniel McCann" userId="8780d60a-597c-4b53-ba8a-7055ca85b189" providerId="ADAL" clId="{586BA565-19BD-3F44-8FB5-23757BF69DC0}" dt="2022-09-15T16:03:24.663" v="72"/>
        <pc:sldMkLst>
          <pc:docMk/>
          <pc:sldMk cId="807783921" sldId="262"/>
        </pc:sldMkLst>
        <pc:spChg chg="del mod">
          <ac:chgData name="Daniel McCann" userId="8780d60a-597c-4b53-ba8a-7055ca85b189" providerId="ADAL" clId="{586BA565-19BD-3F44-8FB5-23757BF69DC0}" dt="2022-09-15T16:03:24.663" v="72"/>
          <ac:spMkLst>
            <pc:docMk/>
            <pc:sldMk cId="807783921" sldId="262"/>
            <ac:spMk id="3" creationId="{D72CACE7-6C7C-1147-B8C4-686688C0A4D7}"/>
          </ac:spMkLst>
        </pc:spChg>
      </pc:sldChg>
    </pc:docChg>
  </pc:docChgLst>
  <pc:docChgLst>
    <pc:chgData name="Daniel McCann" userId="8780d60a-597c-4b53-ba8a-7055ca85b189" providerId="ADAL" clId="{7F9EC8E6-2C7D-B244-AAC4-52A01089016E}"/>
    <pc:docChg chg="custSel modSld">
      <pc:chgData name="Daniel McCann" userId="8780d60a-597c-4b53-ba8a-7055ca85b189" providerId="ADAL" clId="{7F9EC8E6-2C7D-B244-AAC4-52A01089016E}" dt="2021-11-04T18:20:33.431" v="8"/>
      <pc:docMkLst>
        <pc:docMk/>
      </pc:docMkLst>
      <pc:sldChg chg="addSp delSp modSp mod">
        <pc:chgData name="Daniel McCann" userId="8780d60a-597c-4b53-ba8a-7055ca85b189" providerId="ADAL" clId="{7F9EC8E6-2C7D-B244-AAC4-52A01089016E}" dt="2021-11-04T18:20:33.431" v="8"/>
        <pc:sldMkLst>
          <pc:docMk/>
          <pc:sldMk cId="1833947036" sldId="259"/>
        </pc:sldMkLst>
        <pc:spChg chg="add del mod">
          <ac:chgData name="Daniel McCann" userId="8780d60a-597c-4b53-ba8a-7055ca85b189" providerId="ADAL" clId="{7F9EC8E6-2C7D-B244-AAC4-52A01089016E}" dt="2021-11-04T18:20:33.431" v="8"/>
          <ac:spMkLst>
            <pc:docMk/>
            <pc:sldMk cId="1833947036" sldId="259"/>
            <ac:spMk id="2" creationId="{0B9B30F7-DC5E-C444-B487-8D242D840C27}"/>
          </ac:spMkLst>
        </pc:spChg>
        <pc:picChg chg="add mod">
          <ac:chgData name="Daniel McCann" userId="8780d60a-597c-4b53-ba8a-7055ca85b189" providerId="ADAL" clId="{7F9EC8E6-2C7D-B244-AAC4-52A01089016E}" dt="2021-11-04T18:20:29.869" v="6" actId="1076"/>
          <ac:picMkLst>
            <pc:docMk/>
            <pc:sldMk cId="1833947036" sldId="259"/>
            <ac:picMk id="4" creationId="{9C631120-5891-5840-8D95-1081938C4C13}"/>
          </ac:picMkLst>
        </pc:picChg>
        <pc:picChg chg="del">
          <ac:chgData name="Daniel McCann" userId="8780d60a-597c-4b53-ba8a-7055ca85b189" providerId="ADAL" clId="{7F9EC8E6-2C7D-B244-AAC4-52A01089016E}" dt="2021-11-04T18:19:37.586" v="0" actId="478"/>
          <ac:picMkLst>
            <pc:docMk/>
            <pc:sldMk cId="1833947036" sldId="259"/>
            <ac:picMk id="7" creationId="{20815E94-784F-5540-9EE6-2E8CC4785A98}"/>
          </ac:picMkLst>
        </pc:picChg>
      </pc:sldChg>
    </pc:docChg>
  </pc:docChgLst>
  <pc:docChgLst>
    <pc:chgData name="Daniel McCann" userId="8780d60a-597c-4b53-ba8a-7055ca85b189" providerId="ADAL" clId="{34F574B4-AE9E-144F-8C5D-C62684119FE7}"/>
    <pc:docChg chg="custSel modSld">
      <pc:chgData name="Daniel McCann" userId="8780d60a-597c-4b53-ba8a-7055ca85b189" providerId="ADAL" clId="{34F574B4-AE9E-144F-8C5D-C62684119FE7}" dt="2023-02-21T14:20:31.256" v="503" actId="20577"/>
      <pc:docMkLst>
        <pc:docMk/>
      </pc:docMkLst>
      <pc:sldChg chg="modSp mod">
        <pc:chgData name="Daniel McCann" userId="8780d60a-597c-4b53-ba8a-7055ca85b189" providerId="ADAL" clId="{34F574B4-AE9E-144F-8C5D-C62684119FE7}" dt="2023-02-21T14:20:31.256" v="503" actId="20577"/>
        <pc:sldMkLst>
          <pc:docMk/>
          <pc:sldMk cId="734676355" sldId="256"/>
        </pc:sldMkLst>
        <pc:graphicFrameChg chg="mod modGraphic">
          <ac:chgData name="Daniel McCann" userId="8780d60a-597c-4b53-ba8a-7055ca85b189" providerId="ADAL" clId="{34F574B4-AE9E-144F-8C5D-C62684119FE7}" dt="2023-02-21T14:20:31.256" v="503" actId="20577"/>
          <ac:graphicFrameMkLst>
            <pc:docMk/>
            <pc:sldMk cId="734676355" sldId="256"/>
            <ac:graphicFrameMk id="23" creationId="{00000000-0000-0000-0000-000000000000}"/>
          </ac:graphicFrameMkLst>
        </pc:graphicFrameChg>
      </pc:sldChg>
      <pc:sldChg chg="modSp mod">
        <pc:chgData name="Daniel McCann" userId="8780d60a-597c-4b53-ba8a-7055ca85b189" providerId="ADAL" clId="{34F574B4-AE9E-144F-8C5D-C62684119FE7}" dt="2023-02-16T16:48:06.223" v="9" actId="20577"/>
        <pc:sldMkLst>
          <pc:docMk/>
          <pc:sldMk cId="1625298813" sldId="257"/>
        </pc:sldMkLst>
        <pc:spChg chg="mod">
          <ac:chgData name="Daniel McCann" userId="8780d60a-597c-4b53-ba8a-7055ca85b189" providerId="ADAL" clId="{34F574B4-AE9E-144F-8C5D-C62684119FE7}" dt="2023-02-16T16:48:06.223" v="9" actId="20577"/>
          <ac:spMkLst>
            <pc:docMk/>
            <pc:sldMk cId="1625298813" sldId="257"/>
            <ac:spMk id="7" creationId="{00000000-0000-0000-0000-000000000000}"/>
          </ac:spMkLst>
        </pc:spChg>
      </pc:sldChg>
      <pc:sldChg chg="delSp modSp mod">
        <pc:chgData name="Daniel McCann" userId="8780d60a-597c-4b53-ba8a-7055ca85b189" providerId="ADAL" clId="{34F574B4-AE9E-144F-8C5D-C62684119FE7}" dt="2023-02-16T16:52:02.576" v="386"/>
        <pc:sldMkLst>
          <pc:docMk/>
          <pc:sldMk cId="1833947036" sldId="259"/>
        </pc:sldMkLst>
        <pc:spChg chg="del mod">
          <ac:chgData name="Daniel McCann" userId="8780d60a-597c-4b53-ba8a-7055ca85b189" providerId="ADAL" clId="{34F574B4-AE9E-144F-8C5D-C62684119FE7}" dt="2023-02-16T16:52:00.525" v="384"/>
          <ac:spMkLst>
            <pc:docMk/>
            <pc:sldMk cId="1833947036" sldId="259"/>
            <ac:spMk id="4" creationId="{BF312117-20E6-FDC8-4497-EF7C6542DC27}"/>
          </ac:spMkLst>
        </pc:spChg>
        <pc:spChg chg="del mod">
          <ac:chgData name="Daniel McCann" userId="8780d60a-597c-4b53-ba8a-7055ca85b189" providerId="ADAL" clId="{34F574B4-AE9E-144F-8C5D-C62684119FE7}" dt="2023-02-16T16:52:02.576" v="386"/>
          <ac:spMkLst>
            <pc:docMk/>
            <pc:sldMk cId="1833947036" sldId="259"/>
            <ac:spMk id="29" creationId="{00000000-0000-0000-0000-000000000000}"/>
          </ac:spMkLst>
        </pc:spChg>
        <pc:picChg chg="del">
          <ac:chgData name="Daniel McCann" userId="8780d60a-597c-4b53-ba8a-7055ca85b189" providerId="ADAL" clId="{34F574B4-AE9E-144F-8C5D-C62684119FE7}" dt="2023-02-16T16:51:54.203" v="373" actId="478"/>
          <ac:picMkLst>
            <pc:docMk/>
            <pc:sldMk cId="1833947036" sldId="259"/>
            <ac:picMk id="3" creationId="{2BCFDA10-1885-09EF-0565-0195E153421F}"/>
          </ac:picMkLst>
        </pc:picChg>
        <pc:picChg chg="del">
          <ac:chgData name="Daniel McCann" userId="8780d60a-597c-4b53-ba8a-7055ca85b189" providerId="ADAL" clId="{34F574B4-AE9E-144F-8C5D-C62684119FE7}" dt="2023-02-16T16:51:54.766" v="374" actId="478"/>
          <ac:picMkLst>
            <pc:docMk/>
            <pc:sldMk cId="1833947036" sldId="259"/>
            <ac:picMk id="10" creationId="{8100626F-885C-5FB7-16DB-40EE539E0224}"/>
          </ac:picMkLst>
        </pc:picChg>
      </pc:sldChg>
      <pc:sldChg chg="addSp modSp mod">
        <pc:chgData name="Daniel McCann" userId="8780d60a-597c-4b53-ba8a-7055ca85b189" providerId="ADAL" clId="{34F574B4-AE9E-144F-8C5D-C62684119FE7}" dt="2023-02-16T16:54:27.832" v="486" actId="20577"/>
        <pc:sldMkLst>
          <pc:docMk/>
          <pc:sldMk cId="807783921" sldId="262"/>
        </pc:sldMkLst>
        <pc:spChg chg="add mod">
          <ac:chgData name="Daniel McCann" userId="8780d60a-597c-4b53-ba8a-7055ca85b189" providerId="ADAL" clId="{34F574B4-AE9E-144F-8C5D-C62684119FE7}" dt="2023-02-16T16:54:27.832" v="486" actId="20577"/>
          <ac:spMkLst>
            <pc:docMk/>
            <pc:sldMk cId="807783921" sldId="262"/>
            <ac:spMk id="3" creationId="{C455AF0E-F374-3980-BA91-F88571725AB7}"/>
          </ac:spMkLst>
        </pc:spChg>
      </pc:sldChg>
    </pc:docChg>
  </pc:docChgLst>
  <pc:docChgLst>
    <pc:chgData name="Lee Ratcliff" userId="4fa0cd38-0a35-43e5-a2b8-93648c60e751" providerId="ADAL" clId="{6F1E2AB3-AE0A-1246-AF47-E648B88B7F99}"/>
    <pc:docChg chg="custSel modSld">
      <pc:chgData name="Lee Ratcliff" userId="4fa0cd38-0a35-43e5-a2b8-93648c60e751" providerId="ADAL" clId="{6F1E2AB3-AE0A-1246-AF47-E648B88B7F99}" dt="2020-04-16T08:11:30.258" v="1" actId="478"/>
      <pc:docMkLst>
        <pc:docMk/>
      </pc:docMkLst>
      <pc:sldChg chg="delSp">
        <pc:chgData name="Lee Ratcliff" userId="4fa0cd38-0a35-43e5-a2b8-93648c60e751" providerId="ADAL" clId="{6F1E2AB3-AE0A-1246-AF47-E648B88B7F99}" dt="2020-04-16T08:11:30.258" v="1" actId="478"/>
        <pc:sldMkLst>
          <pc:docMk/>
          <pc:sldMk cId="1833947036" sldId="259"/>
        </pc:sldMkLst>
        <pc:picChg chg="del">
          <ac:chgData name="Lee Ratcliff" userId="4fa0cd38-0a35-43e5-a2b8-93648c60e751" providerId="ADAL" clId="{6F1E2AB3-AE0A-1246-AF47-E648B88B7F99}" dt="2020-04-16T08:11:28.150" v="0" actId="478"/>
          <ac:picMkLst>
            <pc:docMk/>
            <pc:sldMk cId="1833947036" sldId="259"/>
            <ac:picMk id="31" creationId="{AE7E9174-A724-8E4C-B7DC-F1174BD7F4EE}"/>
          </ac:picMkLst>
        </pc:picChg>
        <pc:picChg chg="del">
          <ac:chgData name="Lee Ratcliff" userId="4fa0cd38-0a35-43e5-a2b8-93648c60e751" providerId="ADAL" clId="{6F1E2AB3-AE0A-1246-AF47-E648B88B7F99}" dt="2020-04-16T08:11:30.258" v="1" actId="478"/>
          <ac:picMkLst>
            <pc:docMk/>
            <pc:sldMk cId="1833947036" sldId="259"/>
            <ac:picMk id="32" creationId="{886B392C-7D78-8F47-840F-979F523F2D2C}"/>
          </ac:picMkLst>
        </pc:picChg>
      </pc:sldChg>
    </pc:docChg>
  </pc:docChgLst>
  <pc:docChgLst>
    <pc:chgData name="Lee Payne" userId="4fdd8a30-39bf-40c8-9d3b-7522c84a80c7" providerId="ADAL" clId="{B2385B22-2AC7-DE4A-9B3D-42F7DA6C3D49}"/>
    <pc:docChg chg="custSel modSld">
      <pc:chgData name="Lee Payne" userId="4fdd8a30-39bf-40c8-9d3b-7522c84a80c7" providerId="ADAL" clId="{B2385B22-2AC7-DE4A-9B3D-42F7DA6C3D49}" dt="2019-06-10T09:24:46.651" v="17" actId="1076"/>
      <pc:docMkLst>
        <pc:docMk/>
      </pc:docMkLst>
      <pc:sldChg chg="modSp">
        <pc:chgData name="Lee Payne" userId="4fdd8a30-39bf-40c8-9d3b-7522c84a80c7" providerId="ADAL" clId="{B2385B22-2AC7-DE4A-9B3D-42F7DA6C3D49}" dt="2019-06-10T09:23:52.160" v="9" actId="20577"/>
        <pc:sldMkLst>
          <pc:docMk/>
          <pc:sldMk cId="734676355" sldId="256"/>
        </pc:sldMkLst>
        <pc:graphicFrameChg chg="mod modGraphic">
          <ac:chgData name="Lee Payne" userId="4fdd8a30-39bf-40c8-9d3b-7522c84a80c7" providerId="ADAL" clId="{B2385B22-2AC7-DE4A-9B3D-42F7DA6C3D49}" dt="2019-06-10T09:23:52.160" v="9" actId="20577"/>
          <ac:graphicFrameMkLst>
            <pc:docMk/>
            <pc:sldMk cId="734676355" sldId="256"/>
            <ac:graphicFrameMk id="23" creationId="{00000000-0000-0000-0000-000000000000}"/>
          </ac:graphicFrameMkLst>
        </pc:graphicFrameChg>
      </pc:sldChg>
      <pc:sldChg chg="addSp delSp modSp">
        <pc:chgData name="Lee Payne" userId="4fdd8a30-39bf-40c8-9d3b-7522c84a80c7" providerId="ADAL" clId="{B2385B22-2AC7-DE4A-9B3D-42F7DA6C3D49}" dt="2019-06-10T09:24:40.212" v="16" actId="1076"/>
        <pc:sldMkLst>
          <pc:docMk/>
          <pc:sldMk cId="1833947036" sldId="259"/>
        </pc:sldMkLst>
        <pc:spChg chg="add mod">
          <ac:chgData name="Lee Payne" userId="4fdd8a30-39bf-40c8-9d3b-7522c84a80c7" providerId="ADAL" clId="{B2385B22-2AC7-DE4A-9B3D-42F7DA6C3D49}" dt="2019-06-10T09:24:40.212" v="16" actId="1076"/>
          <ac:spMkLst>
            <pc:docMk/>
            <pc:sldMk cId="1833947036" sldId="259"/>
            <ac:spMk id="26" creationId="{D68CFC7C-C6A2-E74C-B384-E7E556EF846E}"/>
          </ac:spMkLst>
        </pc:spChg>
        <pc:spChg chg="del">
          <ac:chgData name="Lee Payne" userId="4fdd8a30-39bf-40c8-9d3b-7522c84a80c7" providerId="ADAL" clId="{B2385B22-2AC7-DE4A-9B3D-42F7DA6C3D49}" dt="2019-06-10T09:23:57.446" v="12" actId="478"/>
          <ac:spMkLst>
            <pc:docMk/>
            <pc:sldMk cId="1833947036" sldId="259"/>
            <ac:spMk id="28" creationId="{00000000-0000-0000-0000-000000000000}"/>
          </ac:spMkLst>
        </pc:spChg>
        <pc:spChg chg="mod">
          <ac:chgData name="Lee Payne" userId="4fdd8a30-39bf-40c8-9d3b-7522c84a80c7" providerId="ADAL" clId="{B2385B22-2AC7-DE4A-9B3D-42F7DA6C3D49}" dt="2019-06-10T09:24:05.071" v="13" actId="1076"/>
          <ac:spMkLst>
            <pc:docMk/>
            <pc:sldMk cId="1833947036" sldId="259"/>
            <ac:spMk id="29" creationId="{00000000-0000-0000-0000-000000000000}"/>
          </ac:spMkLst>
        </pc:spChg>
        <pc:spChg chg="mod">
          <ac:chgData name="Lee Payne" userId="4fdd8a30-39bf-40c8-9d3b-7522c84a80c7" providerId="ADAL" clId="{B2385B22-2AC7-DE4A-9B3D-42F7DA6C3D49}" dt="2019-06-10T09:24:05.071" v="13" actId="1076"/>
          <ac:spMkLst>
            <pc:docMk/>
            <pc:sldMk cId="1833947036" sldId="259"/>
            <ac:spMk id="30" creationId="{00000000-0000-0000-0000-000000000000}"/>
          </ac:spMkLst>
        </pc:spChg>
        <pc:picChg chg="mod">
          <ac:chgData name="Lee Payne" userId="4fdd8a30-39bf-40c8-9d3b-7522c84a80c7" providerId="ADAL" clId="{B2385B22-2AC7-DE4A-9B3D-42F7DA6C3D49}" dt="2019-06-10T09:24:05.071" v="13" actId="1076"/>
          <ac:picMkLst>
            <pc:docMk/>
            <pc:sldMk cId="1833947036" sldId="259"/>
            <ac:picMk id="3" creationId="{513B4355-3D85-F44D-89BF-A70C08F459F3}"/>
          </ac:picMkLst>
        </pc:picChg>
        <pc:picChg chg="del">
          <ac:chgData name="Lee Payne" userId="4fdd8a30-39bf-40c8-9d3b-7522c84a80c7" providerId="ADAL" clId="{B2385B22-2AC7-DE4A-9B3D-42F7DA6C3D49}" dt="2019-06-10T09:23:55.148" v="10" actId="478"/>
          <ac:picMkLst>
            <pc:docMk/>
            <pc:sldMk cId="1833947036" sldId="259"/>
            <ac:picMk id="21" creationId="{00000000-0000-0000-0000-000000000000}"/>
          </ac:picMkLst>
        </pc:picChg>
        <pc:picChg chg="del">
          <ac:chgData name="Lee Payne" userId="4fdd8a30-39bf-40c8-9d3b-7522c84a80c7" providerId="ADAL" clId="{B2385B22-2AC7-DE4A-9B3D-42F7DA6C3D49}" dt="2019-06-10T09:23:55.781" v="11" actId="478"/>
          <ac:picMkLst>
            <pc:docMk/>
            <pc:sldMk cId="1833947036" sldId="259"/>
            <ac:picMk id="22" creationId="{00000000-0000-0000-0000-000000000000}"/>
          </ac:picMkLst>
        </pc:picChg>
        <pc:picChg chg="mod">
          <ac:chgData name="Lee Payne" userId="4fdd8a30-39bf-40c8-9d3b-7522c84a80c7" providerId="ADAL" clId="{B2385B22-2AC7-DE4A-9B3D-42F7DA6C3D49}" dt="2019-06-10T09:24:05.071" v="13" actId="1076"/>
          <ac:picMkLst>
            <pc:docMk/>
            <pc:sldMk cId="1833947036" sldId="259"/>
            <ac:picMk id="24" creationId="{00000000-0000-0000-0000-000000000000}"/>
          </ac:picMkLst>
        </pc:picChg>
        <pc:picChg chg="mod">
          <ac:chgData name="Lee Payne" userId="4fdd8a30-39bf-40c8-9d3b-7522c84a80c7" providerId="ADAL" clId="{B2385B22-2AC7-DE4A-9B3D-42F7DA6C3D49}" dt="2019-06-10T09:24:05.071" v="13" actId="1076"/>
          <ac:picMkLst>
            <pc:docMk/>
            <pc:sldMk cId="1833947036" sldId="259"/>
            <ac:picMk id="25" creationId="{00000000-0000-0000-0000-000000000000}"/>
          </ac:picMkLst>
        </pc:picChg>
        <pc:picChg chg="mod">
          <ac:chgData name="Lee Payne" userId="4fdd8a30-39bf-40c8-9d3b-7522c84a80c7" providerId="ADAL" clId="{B2385B22-2AC7-DE4A-9B3D-42F7DA6C3D49}" dt="2019-06-10T09:24:05.071" v="13" actId="1076"/>
          <ac:picMkLst>
            <pc:docMk/>
            <pc:sldMk cId="1833947036" sldId="259"/>
            <ac:picMk id="27" creationId="{00000000-0000-0000-0000-000000000000}"/>
          </ac:picMkLst>
        </pc:picChg>
        <pc:picChg chg="add mod">
          <ac:chgData name="Lee Payne" userId="4fdd8a30-39bf-40c8-9d3b-7522c84a80c7" providerId="ADAL" clId="{B2385B22-2AC7-DE4A-9B3D-42F7DA6C3D49}" dt="2019-06-10T09:24:40.212" v="16" actId="1076"/>
          <ac:picMkLst>
            <pc:docMk/>
            <pc:sldMk cId="1833947036" sldId="259"/>
            <ac:picMk id="31" creationId="{AE7E9174-A724-8E4C-B7DC-F1174BD7F4EE}"/>
          </ac:picMkLst>
        </pc:picChg>
        <pc:picChg chg="add mod">
          <ac:chgData name="Lee Payne" userId="4fdd8a30-39bf-40c8-9d3b-7522c84a80c7" providerId="ADAL" clId="{B2385B22-2AC7-DE4A-9B3D-42F7DA6C3D49}" dt="2019-06-10T09:24:40.212" v="16" actId="1076"/>
          <ac:picMkLst>
            <pc:docMk/>
            <pc:sldMk cId="1833947036" sldId="259"/>
            <ac:picMk id="32" creationId="{886B392C-7D78-8F47-840F-979F523F2D2C}"/>
          </ac:picMkLst>
        </pc:picChg>
      </pc:sldChg>
      <pc:sldChg chg="delSp modSp">
        <pc:chgData name="Lee Payne" userId="4fdd8a30-39bf-40c8-9d3b-7522c84a80c7" providerId="ADAL" clId="{B2385B22-2AC7-DE4A-9B3D-42F7DA6C3D49}" dt="2019-06-10T09:24:46.651" v="17" actId="1076"/>
        <pc:sldMkLst>
          <pc:docMk/>
          <pc:sldMk cId="1672000374" sldId="260"/>
        </pc:sldMkLst>
        <pc:spChg chg="mod">
          <ac:chgData name="Lee Payne" userId="4fdd8a30-39bf-40c8-9d3b-7522c84a80c7" providerId="ADAL" clId="{B2385B22-2AC7-DE4A-9B3D-42F7DA6C3D49}" dt="2019-06-10T09:24:46.651" v="17" actId="1076"/>
          <ac:spMkLst>
            <pc:docMk/>
            <pc:sldMk cId="1672000374" sldId="260"/>
            <ac:spMk id="17" creationId="{00000000-0000-0000-0000-000000000000}"/>
          </ac:spMkLst>
        </pc:spChg>
        <pc:spChg chg="del">
          <ac:chgData name="Lee Payne" userId="4fdd8a30-39bf-40c8-9d3b-7522c84a80c7" providerId="ADAL" clId="{B2385B22-2AC7-DE4A-9B3D-42F7DA6C3D49}" dt="2019-06-10T09:24:35.901" v="14"/>
          <ac:spMkLst>
            <pc:docMk/>
            <pc:sldMk cId="1672000374" sldId="260"/>
            <ac:spMk id="28" creationId="{00000000-0000-0000-0000-000000000000}"/>
          </ac:spMkLst>
        </pc:spChg>
        <pc:picChg chg="del">
          <ac:chgData name="Lee Payne" userId="4fdd8a30-39bf-40c8-9d3b-7522c84a80c7" providerId="ADAL" clId="{B2385B22-2AC7-DE4A-9B3D-42F7DA6C3D49}" dt="2019-06-10T09:24:35.901" v="14"/>
          <ac:picMkLst>
            <pc:docMk/>
            <pc:sldMk cId="1672000374" sldId="260"/>
            <ac:picMk id="18" creationId="{00000000-0000-0000-0000-000000000000}"/>
          </ac:picMkLst>
        </pc:picChg>
        <pc:picChg chg="del">
          <ac:chgData name="Lee Payne" userId="4fdd8a30-39bf-40c8-9d3b-7522c84a80c7" providerId="ADAL" clId="{B2385B22-2AC7-DE4A-9B3D-42F7DA6C3D49}" dt="2019-06-10T09:24:35.901" v="14"/>
          <ac:picMkLst>
            <pc:docMk/>
            <pc:sldMk cId="1672000374" sldId="260"/>
            <ac:picMk id="21" creationId="{00000000-0000-0000-0000-000000000000}"/>
          </ac:picMkLst>
        </pc:picChg>
        <pc:picChg chg="mod">
          <ac:chgData name="Lee Payne" userId="4fdd8a30-39bf-40c8-9d3b-7522c84a80c7" providerId="ADAL" clId="{B2385B22-2AC7-DE4A-9B3D-42F7DA6C3D49}" dt="2019-06-10T09:24:46.651" v="17" actId="1076"/>
          <ac:picMkLst>
            <pc:docMk/>
            <pc:sldMk cId="1672000374" sldId="260"/>
            <ac:picMk id="22" creationId="{00000000-0000-0000-0000-000000000000}"/>
          </ac:picMkLst>
        </pc:picChg>
        <pc:picChg chg="mod">
          <ac:chgData name="Lee Payne" userId="4fdd8a30-39bf-40c8-9d3b-7522c84a80c7" providerId="ADAL" clId="{B2385B22-2AC7-DE4A-9B3D-42F7DA6C3D49}" dt="2019-06-10T09:24:46.651" v="17" actId="1076"/>
          <ac:picMkLst>
            <pc:docMk/>
            <pc:sldMk cId="1672000374" sldId="260"/>
            <ac:picMk id="2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07ECA-1A06-CC43-A0CE-D5159B17CECE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5709B-F41E-8740-BC3A-BD7C6A1FB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52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5709B-F41E-8740-BC3A-BD7C6A1FB3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73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5709B-F41E-8740-BC3A-BD7C6A1FB3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71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5709B-F41E-8740-BC3A-BD7C6A1FB3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8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5709B-F41E-8740-BC3A-BD7C6A1FB3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CF5AE-68B9-4949-9A63-1418D5774CB5}" type="datetime1">
              <a:rPr lang="en-GB" smtClean="0"/>
              <a:t>20/11/2024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18E8-A63B-5347-9016-456F7AC2E4F0}" type="datetime1">
              <a:rPr lang="en-GB" smtClean="0"/>
              <a:t>20/11/2024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60D13-A8E8-2844-A319-7F63B8CEA8EB}" type="datetime1">
              <a:rPr lang="en-GB" smtClean="0"/>
              <a:t>20/11/2024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8928-2DA3-4B40-9681-892CC1FE0139}" type="datetime1">
              <a:rPr lang="en-GB" smtClean="0"/>
              <a:t>20/11/2024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73D0-9A92-F04D-8AEB-37C9F689B20A}" type="datetime1">
              <a:rPr lang="en-GB" smtClean="0"/>
              <a:t>20/11/2024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B241-9088-DC4D-B1A4-48248B4A7F37}" type="datetime1">
              <a:rPr lang="en-GB" smtClean="0"/>
              <a:t>20/11/2024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8F0D-53EB-B445-9148-FBFFC1A39F8F}" type="datetime1">
              <a:rPr lang="en-GB" smtClean="0"/>
              <a:t>20/11/2024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D44D-9115-834E-88F6-CDA8E3C0622A}" type="datetime1">
              <a:rPr lang="en-GB" smtClean="0"/>
              <a:t>20/11/2024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E645-B2B4-E747-897A-2929509927A5}" type="datetime1">
              <a:rPr lang="en-GB" smtClean="0"/>
              <a:t>20/11/2024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FA3CF-5314-CA4D-99F4-6543AF3B53DE}" type="datetime1">
              <a:rPr lang="en-GB" smtClean="0"/>
              <a:t>20/11/2024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2576-C58D-E548-B518-BCBE499BE317}" type="datetime1">
              <a:rPr lang="en-GB" smtClean="0"/>
              <a:t>20/11/2024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3E9D8-BCA4-564F-9CC2-9E31CD6CD4D0}" type="datetime1">
              <a:rPr lang="en-GB" smtClean="0"/>
              <a:t>20/11/2024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11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1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7537" y="2540609"/>
            <a:ext cx="2536246" cy="17922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35901" y="3358247"/>
            <a:ext cx="1950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bg1"/>
                </a:solidFill>
                <a:latin typeface="Proxima Nova" panose="02000506030000020004" pitchFamily="2" charset="0"/>
                <a:ea typeface="Avenir Black" charset="0"/>
                <a:cs typeface="Avenir Black" charset="0"/>
              </a:rPr>
              <a:t>Paul Rye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28312" y="3358247"/>
            <a:ext cx="2053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Proxima Nova" panose="02000506030000020004" pitchFamily="2" charset="0"/>
                <a:ea typeface="Avenir Medium" charset="0"/>
                <a:cs typeface="Avenir Medium" charset="0"/>
              </a:rPr>
              <a:t>Competency Portfolio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6157156" y="3311369"/>
            <a:ext cx="0" cy="324000"/>
          </a:xfrm>
          <a:prstGeom prst="line">
            <a:avLst/>
          </a:prstGeom>
          <a:ln w="3175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49389" y="3663382"/>
            <a:ext cx="966862" cy="417415"/>
          </a:xfrm>
          <a:prstGeom prst="rect">
            <a:avLst/>
          </a:prstGeom>
        </p:spPr>
      </p:pic>
      <p:cxnSp>
        <p:nvCxnSpPr>
          <p:cNvPr id="29" name="Straight Connector 28"/>
          <p:cNvCxnSpPr/>
          <p:nvPr/>
        </p:nvCxnSpPr>
        <p:spPr>
          <a:xfrm>
            <a:off x="8365781" y="6579553"/>
            <a:ext cx="1188000" cy="0"/>
          </a:xfrm>
          <a:prstGeom prst="line">
            <a:avLst/>
          </a:prstGeom>
          <a:ln w="38100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295442" y="6335898"/>
            <a:ext cx="1316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Avenir Heavy" charset="0"/>
                <a:ea typeface="Avenir Heavy" charset="0"/>
                <a:cs typeface="Avenir Heavy" charset="0"/>
              </a:rPr>
              <a:t>www.infratec-uk.com</a:t>
            </a:r>
          </a:p>
        </p:txBody>
      </p:sp>
    </p:spTree>
    <p:extLst>
      <p:ext uri="{BB962C8B-B14F-4D97-AF65-F5344CB8AC3E}">
        <p14:creationId xmlns:p14="http://schemas.microsoft.com/office/powerpoint/2010/main" val="1625298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450800"/>
          </a:xfrm>
        </p:spPr>
        <p:txBody>
          <a:bodyPr anchor="t">
            <a:normAutofit/>
          </a:bodyPr>
          <a:lstStyle/>
          <a:p>
            <a:r>
              <a:rPr lang="en-US" sz="1600" b="1" dirty="0">
                <a:solidFill>
                  <a:srgbClr val="0E2129"/>
                </a:solidFill>
                <a:latin typeface="Proxima Nova" panose="02000506030000020004" pitchFamily="2" charset="0"/>
                <a:ea typeface="Avenir Black" charset="0"/>
                <a:cs typeface="Avenir Black" charset="0"/>
              </a:rPr>
              <a:t>Competency Summary</a:t>
            </a:r>
          </a:p>
        </p:txBody>
      </p:sp>
      <p:graphicFrame>
        <p:nvGraphicFramePr>
          <p:cNvPr id="23" name="Content Placeholder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8428034"/>
              </p:ext>
            </p:extLst>
          </p:nvPr>
        </p:nvGraphicFramePr>
        <p:xfrm>
          <a:off x="681038" y="1181100"/>
          <a:ext cx="8543924" cy="4727331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4327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1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5259">
                <a:tc>
                  <a:txBody>
                    <a:bodyPr/>
                    <a:lstStyle/>
                    <a:p>
                      <a:r>
                        <a:rPr lang="en-US" sz="1100" b="1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Avenir Black" charset="0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 anchor="ctr">
                    <a:solidFill>
                      <a:srgbClr val="0E21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Avenir Black" charset="0"/>
                          <a:cs typeface="Arial" panose="020B0604020202020204" pitchFamily="34" charset="0"/>
                        </a:rPr>
                        <a:t>Accreditation Body</a:t>
                      </a:r>
                    </a:p>
                  </a:txBody>
                  <a:tcPr anchor="ctr">
                    <a:solidFill>
                      <a:srgbClr val="0E21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Avenir Black" charset="0"/>
                          <a:cs typeface="Arial" panose="020B0604020202020204" pitchFamily="34" charset="0"/>
                        </a:rPr>
                        <a:t>No.</a:t>
                      </a:r>
                    </a:p>
                  </a:txBody>
                  <a:tcPr anchor="ctr">
                    <a:solidFill>
                      <a:srgbClr val="0E21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Avenir Black" charset="0"/>
                          <a:cs typeface="Arial" panose="020B0604020202020204" pitchFamily="34" charset="0"/>
                        </a:rPr>
                        <a:t>Expiry</a:t>
                      </a:r>
                    </a:p>
                  </a:txBody>
                  <a:tcPr anchor="ctr">
                    <a:solidFill>
                      <a:srgbClr val="0E21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5259"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Emergency First Aid at Work </a:t>
                      </a:r>
                      <a:r>
                        <a:rPr lang="en-US" sz="1100" b="0" i="0" dirty="0" err="1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Lvl</a:t>
                      </a:r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 err="1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Qualsafe</a:t>
                      </a:r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 Awards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3024685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14/02/2026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2141419"/>
                  </a:ext>
                </a:extLst>
              </a:tr>
              <a:tr h="525259"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Working at Height Level 2 (RQF)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 err="1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Qualsafe</a:t>
                      </a:r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 Awards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3021033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15/02/2026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259"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Level 1 Fire Safety awareness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 err="1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Qualsafe</a:t>
                      </a:r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 Awards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3075081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13/04/2026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5259"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Level 2 Principles of manual handling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 err="1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QualSafe</a:t>
                      </a:r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 Awards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3211230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23/10/2026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52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Highways Electrical Association (HERS)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HEA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H1212430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13/11/2026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5259"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Highways Passport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Mitie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14-00070637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20/11/2025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5259">
                <a:tc>
                  <a:txBody>
                    <a:bodyPr/>
                    <a:lstStyle/>
                    <a:p>
                      <a:endParaRPr lang="en-US" sz="1100" b="0" i="0" dirty="0">
                        <a:latin typeface="Arial" panose="020B0604020202020204" pitchFamily="34" charset="0"/>
                        <a:ea typeface="Avenir Medium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b="0" i="0" dirty="0">
                        <a:latin typeface="Arial" panose="020B0604020202020204" pitchFamily="34" charset="0"/>
                        <a:ea typeface="Avenir Medium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b="0" i="0" dirty="0">
                        <a:latin typeface="Arial" panose="020B0604020202020204" pitchFamily="34" charset="0"/>
                        <a:ea typeface="Avenir Medium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b="0" i="0" dirty="0">
                        <a:latin typeface="Arial" panose="020B0604020202020204" pitchFamily="34" charset="0"/>
                        <a:ea typeface="Avenir Medium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5259">
                <a:tc>
                  <a:txBody>
                    <a:bodyPr/>
                    <a:lstStyle/>
                    <a:p>
                      <a:endParaRPr lang="en-US" sz="1100" b="0" i="0" dirty="0">
                        <a:latin typeface="Arial" panose="020B0604020202020204" pitchFamily="34" charset="0"/>
                        <a:ea typeface="Avenir Medium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b="0" i="0" dirty="0">
                        <a:latin typeface="Arial" panose="020B0604020202020204" pitchFamily="34" charset="0"/>
                        <a:ea typeface="Avenir Medium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b="0" i="0" dirty="0">
                        <a:latin typeface="Arial" panose="020B0604020202020204" pitchFamily="34" charset="0"/>
                        <a:ea typeface="Avenir Medium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100" b="0" i="0" dirty="0">
                        <a:latin typeface="Arial" panose="020B0604020202020204" pitchFamily="34" charset="0"/>
                        <a:ea typeface="Avenir Medium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681038" y="829993"/>
            <a:ext cx="8543925" cy="0"/>
          </a:xfrm>
          <a:prstGeom prst="line">
            <a:avLst/>
          </a:prstGeom>
          <a:ln w="22225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51377" y="6621756"/>
            <a:ext cx="1188000" cy="0"/>
          </a:xfrm>
          <a:prstGeom prst="line">
            <a:avLst/>
          </a:prstGeom>
          <a:ln w="38100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1038" y="6378101"/>
            <a:ext cx="1316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Proxima Nova" panose="02000506030000020004" pitchFamily="2" charset="0"/>
                <a:ea typeface="Avenir Heavy" charset="0"/>
                <a:cs typeface="Avenir Heavy" charset="0"/>
              </a:rPr>
              <a:t>www.infratec-uk.com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6996113" y="6271944"/>
            <a:ext cx="2228850" cy="365125"/>
          </a:xfrm>
        </p:spPr>
        <p:txBody>
          <a:bodyPr/>
          <a:lstStyle/>
          <a:p>
            <a:fld id="{54A1C104-8B1A-E543-8532-B9058E1F681C}" type="slidenum">
              <a:rPr lang="en-US" sz="1800" b="1" smtClean="0">
                <a:solidFill>
                  <a:srgbClr val="0E2129"/>
                </a:solidFill>
                <a:latin typeface="Proxima Nova" panose="02000506030000020004" pitchFamily="2" charset="0"/>
                <a:ea typeface="Avenir Black" charset="0"/>
                <a:cs typeface="Avenir Black" charset="0"/>
              </a:rPr>
              <a:t>2</a:t>
            </a:fld>
            <a:endParaRPr lang="en-US" sz="1800" b="1" dirty="0">
              <a:solidFill>
                <a:srgbClr val="0E2129"/>
              </a:solidFill>
              <a:latin typeface="Proxima Nova" panose="02000506030000020004" pitchFamily="2" charset="0"/>
              <a:ea typeface="Avenir Black" charset="0"/>
              <a:cs typeface="Avenir Black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820444" y="6623001"/>
            <a:ext cx="460791" cy="0"/>
          </a:xfrm>
          <a:prstGeom prst="line">
            <a:avLst/>
          </a:prstGeom>
          <a:ln w="38100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676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450800"/>
          </a:xfrm>
        </p:spPr>
        <p:txBody>
          <a:bodyPr anchor="t">
            <a:normAutofit/>
          </a:bodyPr>
          <a:lstStyle/>
          <a:p>
            <a:r>
              <a:rPr lang="en-US" sz="1600" b="1" dirty="0">
                <a:solidFill>
                  <a:srgbClr val="0E2129"/>
                </a:solidFill>
                <a:latin typeface="Proxima Nova" panose="02000506030000020004" pitchFamily="2" charset="0"/>
                <a:ea typeface="Avenir Black" charset="0"/>
                <a:cs typeface="Avenir Black" charset="0"/>
              </a:rPr>
              <a:t>Competency Cards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81038" y="829993"/>
            <a:ext cx="8543925" cy="0"/>
          </a:xfrm>
          <a:prstGeom prst="line">
            <a:avLst/>
          </a:prstGeom>
          <a:ln w="22225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51377" y="6621756"/>
            <a:ext cx="1188000" cy="0"/>
          </a:xfrm>
          <a:prstGeom prst="line">
            <a:avLst/>
          </a:prstGeom>
          <a:ln w="38100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1038" y="6378101"/>
            <a:ext cx="1316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Proxima Nova" panose="02000506030000020004" pitchFamily="2" charset="0"/>
                <a:ea typeface="Avenir Heavy" charset="0"/>
                <a:cs typeface="Avenir Heavy" charset="0"/>
              </a:rPr>
              <a:t>www.infratec-uk.com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6996113" y="6271944"/>
            <a:ext cx="2228850" cy="365125"/>
          </a:xfrm>
        </p:spPr>
        <p:txBody>
          <a:bodyPr/>
          <a:lstStyle/>
          <a:p>
            <a:fld id="{54A1C104-8B1A-E543-8532-B9058E1F681C}" type="slidenum">
              <a:rPr lang="en-US" sz="1800" b="1" smtClean="0">
                <a:solidFill>
                  <a:srgbClr val="0E2129"/>
                </a:solidFill>
                <a:latin typeface="Proxima Nova" panose="02000506030000020004" pitchFamily="2" charset="0"/>
                <a:ea typeface="Avenir Black" charset="0"/>
                <a:cs typeface="Avenir Black" charset="0"/>
              </a:rPr>
              <a:t>3</a:t>
            </a:fld>
            <a:endParaRPr lang="en-US" sz="1800" b="1" dirty="0">
              <a:solidFill>
                <a:srgbClr val="0E2129"/>
              </a:solidFill>
              <a:latin typeface="Proxima Nova" panose="02000506030000020004" pitchFamily="2" charset="0"/>
              <a:ea typeface="Avenir Black" charset="0"/>
              <a:cs typeface="Avenir Black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820444" y="6623001"/>
            <a:ext cx="460791" cy="0"/>
          </a:xfrm>
          <a:prstGeom prst="line">
            <a:avLst/>
          </a:prstGeom>
          <a:ln w="38100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37310" y="3528645"/>
            <a:ext cx="8543925" cy="0"/>
          </a:xfrm>
          <a:prstGeom prst="line">
            <a:avLst/>
          </a:prstGeom>
          <a:ln w="3175">
            <a:solidFill>
              <a:srgbClr val="929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477064" y="1188695"/>
            <a:ext cx="26962" cy="4802572"/>
          </a:xfrm>
          <a:prstGeom prst="line">
            <a:avLst/>
          </a:prstGeom>
          <a:ln w="38100">
            <a:solidFill>
              <a:srgbClr val="929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513339" y="1127359"/>
            <a:ext cx="26962" cy="4802572"/>
          </a:xfrm>
          <a:prstGeom prst="line">
            <a:avLst/>
          </a:prstGeom>
          <a:ln w="38100">
            <a:solidFill>
              <a:srgbClr val="929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311528D-E107-B9B7-C5BA-A3C4B8D9B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685" y="1605553"/>
            <a:ext cx="2017384" cy="1270205"/>
          </a:xfrm>
          <a:prstGeom prst="rect">
            <a:avLst/>
          </a:prstGeom>
        </p:spPr>
      </p:pic>
      <p:pic>
        <p:nvPicPr>
          <p:cNvPr id="7" name="Picture 6" descr="A person with a qr code&#10;&#10;Description automatically generated">
            <a:extLst>
              <a:ext uri="{FF2B5EF4-FFF2-40B4-BE49-F238E27FC236}">
                <a16:creationId xmlns:a16="http://schemas.microsoft.com/office/drawing/2014/main" id="{F9C18E7E-E4C1-EC86-F51F-1617FEB33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8896" y="1482881"/>
            <a:ext cx="2038486" cy="130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947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450800"/>
          </a:xfrm>
        </p:spPr>
        <p:txBody>
          <a:bodyPr anchor="t">
            <a:normAutofit/>
          </a:bodyPr>
          <a:lstStyle/>
          <a:p>
            <a:r>
              <a:rPr lang="en-US" sz="1600" b="1" dirty="0">
                <a:solidFill>
                  <a:srgbClr val="0E2129"/>
                </a:solidFill>
                <a:latin typeface="Avenir Black" charset="0"/>
                <a:ea typeface="Avenir Black" charset="0"/>
                <a:cs typeface="Avenir Black" charset="0"/>
              </a:rPr>
              <a:t>Certificate of Fitness for Work/Role &amp; Additional Training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81038" y="829993"/>
            <a:ext cx="8543925" cy="0"/>
          </a:xfrm>
          <a:prstGeom prst="line">
            <a:avLst/>
          </a:prstGeom>
          <a:ln w="22225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51377" y="6621756"/>
            <a:ext cx="1188000" cy="0"/>
          </a:xfrm>
          <a:prstGeom prst="line">
            <a:avLst/>
          </a:prstGeom>
          <a:ln w="38100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1038" y="6378101"/>
            <a:ext cx="1316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Avenir Heavy" charset="0"/>
                <a:ea typeface="Avenir Heavy" charset="0"/>
                <a:cs typeface="Avenir Heavy" charset="0"/>
              </a:rPr>
              <a:t>www.infratec-uk.com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6996113" y="6271944"/>
            <a:ext cx="2228850" cy="365125"/>
          </a:xfrm>
        </p:spPr>
        <p:txBody>
          <a:bodyPr/>
          <a:lstStyle/>
          <a:p>
            <a:fld id="{54A1C104-8B1A-E543-8532-B9058E1F681C}" type="slidenum">
              <a:rPr lang="en-US" sz="1800" b="1" smtClean="0">
                <a:solidFill>
                  <a:srgbClr val="0E2129"/>
                </a:solidFill>
                <a:latin typeface="Avenir Black" charset="0"/>
                <a:ea typeface="Avenir Black" charset="0"/>
                <a:cs typeface="Avenir Black" charset="0"/>
              </a:rPr>
              <a:t>4</a:t>
            </a:fld>
            <a:endParaRPr lang="en-US" sz="1800" b="1" dirty="0">
              <a:solidFill>
                <a:srgbClr val="0E2129"/>
              </a:solidFill>
              <a:latin typeface="Avenir Black" charset="0"/>
              <a:ea typeface="Avenir Black" charset="0"/>
              <a:cs typeface="Avenir Black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820444" y="6623001"/>
            <a:ext cx="460791" cy="0"/>
          </a:xfrm>
          <a:prstGeom prst="line">
            <a:avLst/>
          </a:prstGeom>
          <a:ln w="38100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51377" y="1106091"/>
            <a:ext cx="4195763" cy="4995912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1100" b="1" dirty="0">
                <a:latin typeface="Avenir Black" charset="0"/>
                <a:ea typeface="Avenir Black" charset="0"/>
                <a:cs typeface="Avenir Black" charset="0"/>
              </a:rPr>
              <a:t>Other Training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55AF0E-F374-3980-BA91-F88571725AB7}"/>
              </a:ext>
            </a:extLst>
          </p:cNvPr>
          <p:cNvSpPr txBox="1"/>
          <p:nvPr/>
        </p:nvSpPr>
        <p:spPr>
          <a:xfrm>
            <a:off x="681038" y="1660634"/>
            <a:ext cx="813940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Counter Balance Fork Lift Truck – Cert No: DH-1694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Level three Award in the Requirements for Electrical Installations BS7671:2018 – Cert No: 603/3319/4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IIRSM Ladder Safety Inspection Certificate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Certificate of achievement in Environmental Awareness  - Cert No: T-3850287-4074332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07783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953777" cy="7033846"/>
          </a:xfrm>
        </p:spPr>
      </p:pic>
    </p:spTree>
    <p:extLst>
      <p:ext uri="{BB962C8B-B14F-4D97-AF65-F5344CB8AC3E}">
        <p14:creationId xmlns:p14="http://schemas.microsoft.com/office/powerpoint/2010/main" val="174831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774A78C5DB494CB4772A679A6C3B1E" ma:contentTypeVersion="18" ma:contentTypeDescription="Create a new document." ma:contentTypeScope="" ma:versionID="e2c69041d304800d460e8085b1430d52">
  <xsd:schema xmlns:xsd="http://www.w3.org/2001/XMLSchema" xmlns:xs="http://www.w3.org/2001/XMLSchema" xmlns:p="http://schemas.microsoft.com/office/2006/metadata/properties" xmlns:ns2="bc00719f-a471-49ab-8b67-30e6520d633d" xmlns:ns3="078ea3b5-7cd4-402a-949f-a81edf38a202" targetNamespace="http://schemas.microsoft.com/office/2006/metadata/properties" ma:root="true" ma:fieldsID="cae480a1e9e45421205e0b77f6308117" ns2:_="" ns3:_="">
    <xsd:import namespace="bc00719f-a471-49ab-8b67-30e6520d633d"/>
    <xsd:import namespace="078ea3b5-7cd4-402a-949f-a81edf38a20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00719f-a471-49ab-8b67-30e6520d633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b6115988-59e5-46dc-95fe-c0b3778ee1e9}" ma:internalName="TaxCatchAll" ma:showField="CatchAllData" ma:web="bc00719f-a471-49ab-8b67-30e6520d63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8ea3b5-7cd4-402a-949f-a81edf38a2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8e27385-e701-4499-8761-da783486bda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c00719f-a471-49ab-8b67-30e6520d633d" xsi:nil="true"/>
    <lcf76f155ced4ddcb4097134ff3c332f xmlns="078ea3b5-7cd4-402a-949f-a81edf38a202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C9A2AC-989A-4DDC-B55A-D173FDC61B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00719f-a471-49ab-8b67-30e6520d633d"/>
    <ds:schemaRef ds:uri="078ea3b5-7cd4-402a-949f-a81edf38a2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C609A30-7A3F-49A5-AB98-1FE575FE57DF}">
  <ds:schemaRefs>
    <ds:schemaRef ds:uri="http://schemas.microsoft.com/office/infopath/2007/PartnerControls"/>
    <ds:schemaRef ds:uri="bc00719f-a471-49ab-8b67-30e6520d633d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www.w3.org/XML/1998/namespace"/>
    <ds:schemaRef ds:uri="078ea3b5-7cd4-402a-949f-a81edf38a202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6873E419-E9B5-4D50-A982-B817879137E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622</TotalTime>
  <Words>150</Words>
  <Application>Microsoft Macintosh PowerPoint</Application>
  <PresentationFormat>A4 Paper (210x297 mm)</PresentationFormat>
  <Paragraphs>75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Avenir Black</vt:lpstr>
      <vt:lpstr>Avenir Heavy</vt:lpstr>
      <vt:lpstr>Calibri</vt:lpstr>
      <vt:lpstr>Calibri Light</vt:lpstr>
      <vt:lpstr>Proxima Nova</vt:lpstr>
      <vt:lpstr>Office Theme</vt:lpstr>
      <vt:lpstr>PowerPoint Presentation</vt:lpstr>
      <vt:lpstr>Competency Summary</vt:lpstr>
      <vt:lpstr>Competency Cards</vt:lpstr>
      <vt:lpstr>Certificate of Fitness for Work/Role &amp; Additional Training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Payne</dc:creator>
  <cp:lastModifiedBy>Daniel McCann</cp:lastModifiedBy>
  <cp:revision>37</cp:revision>
  <cp:lastPrinted>2017-07-06T14:59:45Z</cp:lastPrinted>
  <dcterms:created xsi:type="dcterms:W3CDTF">2017-07-03T20:19:07Z</dcterms:created>
  <dcterms:modified xsi:type="dcterms:W3CDTF">2024-11-20T16:47:41Z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0x010100CF774A78C5DB494CB4772A679A6C3B1E</vt:lpwstr>
  </property>
  <property fmtid="{D5CDD505-2E9C-101B-9397-08002B2CF9AE}" pid="3" name="MediaServiceImageTags">
    <vt:lpwstr/>
  </property>
</Properties>
</file>