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0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5102"/>
  </p:normalViewPr>
  <p:slideViewPr>
    <p:cSldViewPr snapToGrid="0" snapToObjects="1">
      <p:cViewPr varScale="1">
        <p:scale>
          <a:sx n="122" d="100"/>
          <a:sy n="122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B69E3247-CC59-0F48-A108-53395D3FC3EA}"/>
    <pc:docChg chg="custSel modSld">
      <pc:chgData name="Lee Payne" userId="4fdd8a30-39bf-40c8-9d3b-7522c84a80c7" providerId="ADAL" clId="{B69E3247-CC59-0F48-A108-53395D3FC3EA}" dt="2021-11-17T16:52:46.515" v="59" actId="2711"/>
      <pc:docMkLst>
        <pc:docMk/>
      </pc:docMkLst>
      <pc:sldChg chg="modSp mod">
        <pc:chgData name="Lee Payne" userId="4fdd8a30-39bf-40c8-9d3b-7522c84a80c7" providerId="ADAL" clId="{B69E3247-CC59-0F48-A108-53395D3FC3EA}" dt="2021-11-17T16:52:46.515" v="59" actId="2711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B69E3247-CC59-0F48-A108-53395D3FC3EA}" dt="2021-11-17T16:52:46.515" v="59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delSp mod">
        <pc:chgData name="Lee Payne" userId="4fdd8a30-39bf-40c8-9d3b-7522c84a80c7" providerId="ADAL" clId="{B69E3247-CC59-0F48-A108-53395D3FC3EA}" dt="2021-11-17T16:15:27.783" v="6" actId="478"/>
        <pc:sldMkLst>
          <pc:docMk/>
          <pc:sldMk cId="1833947036" sldId="259"/>
        </pc:sldMkLst>
        <pc:picChg chg="del">
          <ac:chgData name="Lee Payne" userId="4fdd8a30-39bf-40c8-9d3b-7522c84a80c7" providerId="ADAL" clId="{B69E3247-CC59-0F48-A108-53395D3FC3EA}" dt="2021-11-17T16:15:27.783" v="6" actId="478"/>
          <ac:picMkLst>
            <pc:docMk/>
            <pc:sldMk cId="1833947036" sldId="259"/>
            <ac:picMk id="7" creationId="{2A9D755B-69E0-A547-99C1-E8AB390C8C7E}"/>
          </ac:picMkLst>
        </pc:picChg>
      </pc:sldChg>
    </pc:docChg>
  </pc:docChgLst>
  <pc:docChgLst>
    <pc:chgData name="Daniel McCann" userId="8780d60a-597c-4b53-ba8a-7055ca85b189" providerId="ADAL" clId="{54EBA856-9056-4C4F-9948-AF014E36E09C}"/>
    <pc:docChg chg="modSld">
      <pc:chgData name="Daniel McCann" userId="8780d60a-597c-4b53-ba8a-7055ca85b189" providerId="ADAL" clId="{54EBA856-9056-4C4F-9948-AF014E36E09C}" dt="2021-09-24T13:37:21.318" v="42" actId="20577"/>
      <pc:docMkLst>
        <pc:docMk/>
      </pc:docMkLst>
      <pc:sldChg chg="modSp mod">
        <pc:chgData name="Daniel McCann" userId="8780d60a-597c-4b53-ba8a-7055ca85b189" providerId="ADAL" clId="{54EBA856-9056-4C4F-9948-AF014E36E09C}" dt="2021-09-24T13:37:21.318" v="42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54EBA856-9056-4C4F-9948-AF014E36E09C}" dt="2021-09-24T13:37:21.318" v="42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modSp mod">
        <pc:chgData name="Daniel McCann" userId="8780d60a-597c-4b53-ba8a-7055ca85b189" providerId="ADAL" clId="{54EBA856-9056-4C4F-9948-AF014E36E09C}" dt="2021-09-24T13:35:16.047" v="10" actId="108"/>
        <pc:sldMkLst>
          <pc:docMk/>
          <pc:sldMk cId="1833947036" sldId="259"/>
        </pc:sldMkLst>
        <pc:spChg chg="add mod">
          <ac:chgData name="Daniel McCann" userId="8780d60a-597c-4b53-ba8a-7055ca85b189" providerId="ADAL" clId="{54EBA856-9056-4C4F-9948-AF014E36E09C}" dt="2021-09-24T13:35:16.047" v="10" actId="108"/>
          <ac:spMkLst>
            <pc:docMk/>
            <pc:sldMk cId="1833947036" sldId="259"/>
            <ac:spMk id="5" creationId="{7861968D-5795-064C-AC2F-1525A73EA79A}"/>
          </ac:spMkLst>
        </pc:spChg>
        <pc:picChg chg="add mod">
          <ac:chgData name="Daniel McCann" userId="8780d60a-597c-4b53-ba8a-7055ca85b189" providerId="ADAL" clId="{54EBA856-9056-4C4F-9948-AF014E36E09C}" dt="2021-09-24T13:34:54.430" v="3" actId="14100"/>
          <ac:picMkLst>
            <pc:docMk/>
            <pc:sldMk cId="1833947036" sldId="259"/>
            <ac:picMk id="3" creationId="{148494C0-B2EB-7643-A23A-463A4FA27BE4}"/>
          </ac:picMkLst>
        </pc:picChg>
      </pc:sldChg>
    </pc:docChg>
  </pc:docChgLst>
  <pc:docChgLst>
    <pc:chgData name="Daniel McCann" userId="8780d60a-597c-4b53-ba8a-7055ca85b189" providerId="ADAL" clId="{65976D0F-A6DF-FE4A-99C8-A2154C8C0439}"/>
    <pc:docChg chg="modSld">
      <pc:chgData name="Daniel McCann" userId="8780d60a-597c-4b53-ba8a-7055ca85b189" providerId="ADAL" clId="{65976D0F-A6DF-FE4A-99C8-A2154C8C0439}" dt="2024-04-11T14:33:42.768" v="1" actId="20577"/>
      <pc:docMkLst>
        <pc:docMk/>
      </pc:docMkLst>
      <pc:sldChg chg="modSp mod">
        <pc:chgData name="Daniel McCann" userId="8780d60a-597c-4b53-ba8a-7055ca85b189" providerId="ADAL" clId="{65976D0F-A6DF-FE4A-99C8-A2154C8C0439}" dt="2024-04-11T14:33:42.768" v="1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65976D0F-A6DF-FE4A-99C8-A2154C8C0439}" dt="2024-04-11T14:33:42.768" v="1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64FDAD40-3387-634F-A371-2DAAD46A2B54}"/>
    <pc:docChg chg="custSel modSld">
      <pc:chgData name="Lee Payne" userId="4fdd8a30-39bf-40c8-9d3b-7522c84a80c7" providerId="ADAL" clId="{64FDAD40-3387-634F-A371-2DAAD46A2B54}" dt="2024-04-16T13:42:35.011" v="8" actId="20577"/>
      <pc:docMkLst>
        <pc:docMk/>
      </pc:docMkLst>
      <pc:sldChg chg="modSp mod">
        <pc:chgData name="Lee Payne" userId="4fdd8a30-39bf-40c8-9d3b-7522c84a80c7" providerId="ADAL" clId="{64FDAD40-3387-634F-A371-2DAAD46A2B54}" dt="2024-04-16T13:42:35.011" v="8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64FDAD40-3387-634F-A371-2DAAD46A2B54}" dt="2024-04-16T13:42:35.011" v="8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64FDAD40-3387-634F-A371-2DAAD46A2B54}" dt="2024-04-16T13:42:24.028" v="4" actId="1076"/>
        <pc:sldMkLst>
          <pc:docMk/>
          <pc:sldMk cId="1833947036" sldId="259"/>
        </pc:sldMkLst>
        <pc:picChg chg="del">
          <ac:chgData name="Lee Payne" userId="4fdd8a30-39bf-40c8-9d3b-7522c84a80c7" providerId="ADAL" clId="{64FDAD40-3387-634F-A371-2DAAD46A2B54}" dt="2024-04-16T13:41:54.817" v="0" actId="478"/>
          <ac:picMkLst>
            <pc:docMk/>
            <pc:sldMk cId="1833947036" sldId="259"/>
            <ac:picMk id="3" creationId="{148494C0-B2EB-7643-A23A-463A4FA27BE4}"/>
          </ac:picMkLst>
        </pc:picChg>
        <pc:picChg chg="add mod">
          <ac:chgData name="Lee Payne" userId="4fdd8a30-39bf-40c8-9d3b-7522c84a80c7" providerId="ADAL" clId="{64FDAD40-3387-634F-A371-2DAAD46A2B54}" dt="2024-04-16T13:42:24.028" v="4" actId="1076"/>
          <ac:picMkLst>
            <pc:docMk/>
            <pc:sldMk cId="1833947036" sldId="259"/>
            <ac:picMk id="7" creationId="{9131963B-70C7-6671-593C-AE370179A7E8}"/>
          </ac:picMkLst>
        </pc:picChg>
      </pc:sldChg>
    </pc:docChg>
  </pc:docChgLst>
  <pc:docChgLst>
    <pc:chgData name="Daniel McCann" userId="8780d60a-597c-4b53-ba8a-7055ca85b189" providerId="ADAL" clId="{3893FD44-0CD0-2946-BF85-4D26AD32347D}"/>
    <pc:docChg chg="modSld">
      <pc:chgData name="Daniel McCann" userId="8780d60a-597c-4b53-ba8a-7055ca85b189" providerId="ADAL" clId="{3893FD44-0CD0-2946-BF85-4D26AD32347D}" dt="2019-04-12T08:38:22.953" v="12" actId="20577"/>
      <pc:docMkLst>
        <pc:docMk/>
      </pc:docMkLst>
      <pc:sldChg chg="modSp">
        <pc:chgData name="Daniel McCann" userId="8780d60a-597c-4b53-ba8a-7055ca85b189" providerId="ADAL" clId="{3893FD44-0CD0-2946-BF85-4D26AD32347D}" dt="2019-04-12T08:38:22.953" v="12" actId="20577"/>
        <pc:sldMkLst>
          <pc:docMk/>
          <pc:sldMk cId="807783921" sldId="262"/>
        </pc:sldMkLst>
        <pc:spChg chg="mod">
          <ac:chgData name="Daniel McCann" userId="8780d60a-597c-4b53-ba8a-7055ca85b189" providerId="ADAL" clId="{3893FD44-0CD0-2946-BF85-4D26AD32347D}" dt="2019-04-12T08:38:22.953" v="12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Ratcliff" userId="4fa0cd38-0a35-43e5-a2b8-93648c60e751" providerId="ADAL" clId="{0E3440A4-9BAA-5A4C-9481-3D067A0323B7}"/>
    <pc:docChg chg="custSel modSld">
      <pc:chgData name="Lee Ratcliff" userId="4fa0cd38-0a35-43e5-a2b8-93648c60e751" providerId="ADAL" clId="{0E3440A4-9BAA-5A4C-9481-3D067A0323B7}" dt="2022-06-13T11:12:04.263" v="16" actId="1076"/>
      <pc:docMkLst>
        <pc:docMk/>
      </pc:docMkLst>
      <pc:sldChg chg="modSp mod">
        <pc:chgData name="Lee Ratcliff" userId="4fa0cd38-0a35-43e5-a2b8-93648c60e751" providerId="ADAL" clId="{0E3440A4-9BAA-5A4C-9481-3D067A0323B7}" dt="2022-06-13T11:06:49.344" v="9" actId="20577"/>
        <pc:sldMkLst>
          <pc:docMk/>
          <pc:sldMk cId="734676355" sldId="256"/>
        </pc:sldMkLst>
        <pc:graphicFrameChg chg="modGraphic">
          <ac:chgData name="Lee Ratcliff" userId="4fa0cd38-0a35-43e5-a2b8-93648c60e751" providerId="ADAL" clId="{0E3440A4-9BAA-5A4C-9481-3D067A0323B7}" dt="2022-06-13T11:06:49.344" v="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Ratcliff" userId="4fa0cd38-0a35-43e5-a2b8-93648c60e751" providerId="ADAL" clId="{0E3440A4-9BAA-5A4C-9481-3D067A0323B7}" dt="2022-06-13T11:12:04.263" v="16" actId="1076"/>
        <pc:sldMkLst>
          <pc:docMk/>
          <pc:sldMk cId="1833947036" sldId="259"/>
        </pc:sldMkLst>
        <pc:picChg chg="add mod">
          <ac:chgData name="Lee Ratcliff" userId="4fa0cd38-0a35-43e5-a2b8-93648c60e751" providerId="ADAL" clId="{0E3440A4-9BAA-5A4C-9481-3D067A0323B7}" dt="2022-06-13T11:12:04.263" v="16" actId="1076"/>
          <ac:picMkLst>
            <pc:docMk/>
            <pc:sldMk cId="1833947036" sldId="259"/>
            <ac:picMk id="7" creationId="{78D63C2F-CBA3-21AF-F76D-5B2F5913CDE2}"/>
          </ac:picMkLst>
        </pc:picChg>
        <pc:picChg chg="del">
          <ac:chgData name="Lee Ratcliff" userId="4fa0cd38-0a35-43e5-a2b8-93648c60e751" providerId="ADAL" clId="{0E3440A4-9BAA-5A4C-9481-3D067A0323B7}" dt="2022-06-13T08:52:45.996" v="0" actId="478"/>
          <ac:picMkLst>
            <pc:docMk/>
            <pc:sldMk cId="1833947036" sldId="259"/>
            <ac:picMk id="26" creationId="{00000000-0000-0000-0000-000000000000}"/>
          </ac:picMkLst>
        </pc:picChg>
        <pc:picChg chg="del">
          <ac:chgData name="Lee Ratcliff" userId="4fa0cd38-0a35-43e5-a2b8-93648c60e751" providerId="ADAL" clId="{0E3440A4-9BAA-5A4C-9481-3D067A0323B7}" dt="2022-06-13T08:52:48.214" v="1" actId="478"/>
          <ac:picMkLst>
            <pc:docMk/>
            <pc:sldMk cId="1833947036" sldId="259"/>
            <ac:picMk id="35" creationId="{00000000-0000-0000-0000-000000000000}"/>
          </ac:picMkLst>
        </pc:picChg>
      </pc:sldChg>
    </pc:docChg>
  </pc:docChgLst>
  <pc:docChgLst>
    <pc:chgData name="Lee Payne" userId="4fdd8a30-39bf-40c8-9d3b-7522c84a80c7" providerId="ADAL" clId="{F6A130D6-C6DD-6F4C-8713-8C5CAA622AA2}"/>
    <pc:docChg chg="modSld">
      <pc:chgData name="Lee Payne" userId="4fdd8a30-39bf-40c8-9d3b-7522c84a80c7" providerId="ADAL" clId="{F6A130D6-C6DD-6F4C-8713-8C5CAA622AA2}" dt="2022-10-27T12:57:25.288" v="121" actId="2711"/>
      <pc:docMkLst>
        <pc:docMk/>
      </pc:docMkLst>
      <pc:sldChg chg="modSp mod">
        <pc:chgData name="Lee Payne" userId="4fdd8a30-39bf-40c8-9d3b-7522c84a80c7" providerId="ADAL" clId="{F6A130D6-C6DD-6F4C-8713-8C5CAA622AA2}" dt="2022-10-27T12:55:14.754" v="77" actId="20577"/>
        <pc:sldMkLst>
          <pc:docMk/>
          <pc:sldMk cId="734676355" sldId="256"/>
        </pc:sldMkLst>
        <pc:spChg chg="mod">
          <ac:chgData name="Lee Payne" userId="4fdd8a30-39bf-40c8-9d3b-7522c84a80c7" providerId="ADAL" clId="{F6A130D6-C6DD-6F4C-8713-8C5CAA622AA2}" dt="2022-10-27T12:53:50.296" v="2" actId="2711"/>
          <ac:spMkLst>
            <pc:docMk/>
            <pc:sldMk cId="734676355" sldId="256"/>
            <ac:spMk id="6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3:50.296" v="2" actId="2711"/>
          <ac:spMkLst>
            <pc:docMk/>
            <pc:sldMk cId="734676355" sldId="256"/>
            <ac:spMk id="14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3:50.296" v="2" actId="2711"/>
          <ac:spMkLst>
            <pc:docMk/>
            <pc:sldMk cId="734676355" sldId="256"/>
            <ac:spMk id="19" creationId="{00000000-0000-0000-0000-000000000000}"/>
          </ac:spMkLst>
        </pc:spChg>
        <pc:graphicFrameChg chg="modGraphic">
          <ac:chgData name="Lee Payne" userId="4fdd8a30-39bf-40c8-9d3b-7522c84a80c7" providerId="ADAL" clId="{F6A130D6-C6DD-6F4C-8713-8C5CAA622AA2}" dt="2022-10-27T12:55:14.754" v="7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F6A130D6-C6DD-6F4C-8713-8C5CAA622AA2}" dt="2022-10-27T12:53:40.223" v="1" actId="2711"/>
        <pc:sldMkLst>
          <pc:docMk/>
          <pc:sldMk cId="1625298813" sldId="257"/>
        </pc:sldMkLst>
        <pc:spChg chg="mod">
          <ac:chgData name="Lee Payne" userId="4fdd8a30-39bf-40c8-9d3b-7522c84a80c7" providerId="ADAL" clId="{F6A130D6-C6DD-6F4C-8713-8C5CAA622AA2}" dt="2022-10-27T12:53:34.166" v="0" actId="2711"/>
          <ac:spMkLst>
            <pc:docMk/>
            <pc:sldMk cId="1625298813" sldId="257"/>
            <ac:spMk id="7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3:40.223" v="1" actId="2711"/>
          <ac:spMkLst>
            <pc:docMk/>
            <pc:sldMk cId="1625298813" sldId="257"/>
            <ac:spMk id="8" creationId="{00000000-0000-0000-0000-000000000000}"/>
          </ac:spMkLst>
        </pc:spChg>
      </pc:sldChg>
      <pc:sldChg chg="modSp mod">
        <pc:chgData name="Lee Payne" userId="4fdd8a30-39bf-40c8-9d3b-7522c84a80c7" providerId="ADAL" clId="{F6A130D6-C6DD-6F4C-8713-8C5CAA622AA2}" dt="2022-10-27T12:54:09.180" v="4" actId="2711"/>
        <pc:sldMkLst>
          <pc:docMk/>
          <pc:sldMk cId="1833947036" sldId="259"/>
        </pc:sldMkLst>
        <pc:spChg chg="mod">
          <ac:chgData name="Lee Payne" userId="4fdd8a30-39bf-40c8-9d3b-7522c84a80c7" providerId="ADAL" clId="{F6A130D6-C6DD-6F4C-8713-8C5CAA622AA2}" dt="2022-10-27T12:54:09.180" v="4" actId="2711"/>
          <ac:spMkLst>
            <pc:docMk/>
            <pc:sldMk cId="1833947036" sldId="259"/>
            <ac:spMk id="6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09.180" v="4" actId="2711"/>
          <ac:spMkLst>
            <pc:docMk/>
            <pc:sldMk cId="1833947036" sldId="259"/>
            <ac:spMk id="14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09.180" v="4" actId="2711"/>
          <ac:spMkLst>
            <pc:docMk/>
            <pc:sldMk cId="1833947036" sldId="259"/>
            <ac:spMk id="19" creationId="{00000000-0000-0000-0000-000000000000}"/>
          </ac:spMkLst>
        </pc:spChg>
      </pc:sldChg>
      <pc:sldChg chg="addSp modSp mod">
        <pc:chgData name="Lee Payne" userId="4fdd8a30-39bf-40c8-9d3b-7522c84a80c7" providerId="ADAL" clId="{F6A130D6-C6DD-6F4C-8713-8C5CAA622AA2}" dt="2022-10-27T12:57:08.931" v="118" actId="1076"/>
        <pc:sldMkLst>
          <pc:docMk/>
          <pc:sldMk cId="1672000374" sldId="260"/>
        </pc:sldMkLst>
        <pc:spChg chg="add mod">
          <ac:chgData name="Lee Payne" userId="4fdd8a30-39bf-40c8-9d3b-7522c84a80c7" providerId="ADAL" clId="{F6A130D6-C6DD-6F4C-8713-8C5CAA622AA2}" dt="2022-10-27T12:55:34.644" v="112" actId="14100"/>
          <ac:spMkLst>
            <pc:docMk/>
            <pc:sldMk cId="1672000374" sldId="260"/>
            <ac:spMk id="2" creationId="{4EB70C1C-A425-CA79-B9D9-CBB1DB1588C2}"/>
          </ac:spMkLst>
        </pc:spChg>
        <pc:spChg chg="mod">
          <ac:chgData name="Lee Payne" userId="4fdd8a30-39bf-40c8-9d3b-7522c84a80c7" providerId="ADAL" clId="{F6A130D6-C6DD-6F4C-8713-8C5CAA622AA2}" dt="2022-10-27T12:54:15.849" v="5" actId="2711"/>
          <ac:spMkLst>
            <pc:docMk/>
            <pc:sldMk cId="1672000374" sldId="260"/>
            <ac:spMk id="6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15.849" v="5" actId="2711"/>
          <ac:spMkLst>
            <pc:docMk/>
            <pc:sldMk cId="1672000374" sldId="260"/>
            <ac:spMk id="14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15.849" v="5" actId="2711"/>
          <ac:spMkLst>
            <pc:docMk/>
            <pc:sldMk cId="1672000374" sldId="260"/>
            <ac:spMk id="19" creationId="{00000000-0000-0000-0000-000000000000}"/>
          </ac:spMkLst>
        </pc:spChg>
        <pc:picChg chg="add mod">
          <ac:chgData name="Lee Payne" userId="4fdd8a30-39bf-40c8-9d3b-7522c84a80c7" providerId="ADAL" clId="{F6A130D6-C6DD-6F4C-8713-8C5CAA622AA2}" dt="2022-10-27T12:57:08.931" v="118" actId="1076"/>
          <ac:picMkLst>
            <pc:docMk/>
            <pc:sldMk cId="1672000374" sldId="260"/>
            <ac:picMk id="4" creationId="{8D8C43AE-D0C7-A8F6-C8B7-FF20EEA76511}"/>
          </ac:picMkLst>
        </pc:picChg>
      </pc:sldChg>
      <pc:sldChg chg="modSp mod">
        <pc:chgData name="Lee Payne" userId="4fdd8a30-39bf-40c8-9d3b-7522c84a80c7" providerId="ADAL" clId="{F6A130D6-C6DD-6F4C-8713-8C5CAA622AA2}" dt="2022-10-27T12:57:25.288" v="121" actId="2711"/>
        <pc:sldMkLst>
          <pc:docMk/>
          <pc:sldMk cId="807783921" sldId="262"/>
        </pc:sldMkLst>
        <pc:spChg chg="mod">
          <ac:chgData name="Lee Payne" userId="4fdd8a30-39bf-40c8-9d3b-7522c84a80c7" providerId="ADAL" clId="{F6A130D6-C6DD-6F4C-8713-8C5CAA622AA2}" dt="2022-10-27T12:57:25.288" v="121" actId="2711"/>
          <ac:spMkLst>
            <pc:docMk/>
            <pc:sldMk cId="807783921" sldId="262"/>
            <ac:spMk id="2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22.846" v="6" actId="2711"/>
          <ac:spMkLst>
            <pc:docMk/>
            <pc:sldMk cId="807783921" sldId="262"/>
            <ac:spMk id="6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22.846" v="6" actId="2711"/>
          <ac:spMkLst>
            <pc:docMk/>
            <pc:sldMk cId="807783921" sldId="262"/>
            <ac:spMk id="14" creationId="{00000000-0000-0000-0000-000000000000}"/>
          </ac:spMkLst>
        </pc:spChg>
        <pc:spChg chg="mod">
          <ac:chgData name="Lee Payne" userId="4fdd8a30-39bf-40c8-9d3b-7522c84a80c7" providerId="ADAL" clId="{F6A130D6-C6DD-6F4C-8713-8C5CAA622AA2}" dt="2022-10-27T12:54:22.846" v="6" actId="2711"/>
          <ac:spMkLst>
            <pc:docMk/>
            <pc:sldMk cId="807783921" sldId="262"/>
            <ac:spMk id="19" creationId="{00000000-0000-0000-0000-000000000000}"/>
          </ac:spMkLst>
        </pc:spChg>
      </pc:sldChg>
    </pc:docChg>
  </pc:docChgLst>
  <pc:docChgLst>
    <pc:chgData name="Lee Ratcliff" userId="4fa0cd38-0a35-43e5-a2b8-93648c60e751" providerId="ADAL" clId="{024C7A3D-FC1F-014B-A7A2-EADC93DF9A34}"/>
    <pc:docChg chg="modSld">
      <pc:chgData name="Lee Ratcliff" userId="4fa0cd38-0a35-43e5-a2b8-93648c60e751" providerId="ADAL" clId="{024C7A3D-FC1F-014B-A7A2-EADC93DF9A34}" dt="2020-11-19T16:03:16.262" v="14" actId="20577"/>
      <pc:docMkLst>
        <pc:docMk/>
      </pc:docMkLst>
      <pc:sldChg chg="modSp mod">
        <pc:chgData name="Lee Ratcliff" userId="4fa0cd38-0a35-43e5-a2b8-93648c60e751" providerId="ADAL" clId="{024C7A3D-FC1F-014B-A7A2-EADC93DF9A34}" dt="2020-11-19T16:03:16.262" v="14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024C7A3D-FC1F-014B-A7A2-EADC93DF9A34}" dt="2020-11-19T16:03:16.262" v="14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F46A0271-0097-8C44-9777-78A28D2748D9}"/>
    <pc:docChg chg="custSel modSld">
      <pc:chgData name="Lee Payne" userId="4fdd8a30-39bf-40c8-9d3b-7522c84a80c7" providerId="ADAL" clId="{F46A0271-0097-8C44-9777-78A28D2748D9}" dt="2019-06-10T09:48:04.277" v="11"/>
      <pc:docMkLst>
        <pc:docMk/>
      </pc:docMkLst>
      <pc:sldChg chg="modSp">
        <pc:chgData name="Lee Payne" userId="4fdd8a30-39bf-40c8-9d3b-7522c84a80c7" providerId="ADAL" clId="{F46A0271-0097-8C44-9777-78A28D2748D9}" dt="2019-06-10T09:48:04.277" v="11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F46A0271-0097-8C44-9777-78A28D2748D9}" dt="2019-06-10T09:48:04.277" v="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Lee Payne" userId="4fdd8a30-39bf-40c8-9d3b-7522c84a80c7" providerId="ADAL" clId="{F46A0271-0097-8C44-9777-78A28D2748D9}" dt="2019-06-10T09:47:27.327" v="7" actId="1076"/>
        <pc:sldMkLst>
          <pc:docMk/>
          <pc:sldMk cId="1833947036" sldId="259"/>
        </pc:sldMkLst>
        <pc:spChg chg="add mod">
          <ac:chgData name="Lee Payne" userId="4fdd8a30-39bf-40c8-9d3b-7522c84a80c7" providerId="ADAL" clId="{F46A0271-0097-8C44-9777-78A28D2748D9}" dt="2019-06-10T09:47:27.327" v="7" actId="1076"/>
          <ac:spMkLst>
            <pc:docMk/>
            <pc:sldMk cId="1833947036" sldId="259"/>
            <ac:spMk id="21" creationId="{CC27A3FE-174D-834A-BA6E-5D73DBD202DF}"/>
          </ac:spMkLst>
        </pc:spChg>
        <pc:spChg chg="del mod">
          <ac:chgData name="Lee Payne" userId="4fdd8a30-39bf-40c8-9d3b-7522c84a80c7" providerId="ADAL" clId="{F46A0271-0097-8C44-9777-78A28D2748D9}" dt="2019-06-10T09:47:09.281" v="3" actId="478"/>
          <ac:spMkLst>
            <pc:docMk/>
            <pc:sldMk cId="1833947036" sldId="259"/>
            <ac:spMk id="28" creationId="{00000000-0000-0000-0000-000000000000}"/>
          </ac:spMkLst>
        </pc:spChg>
        <pc:spChg chg="mod">
          <ac:chgData name="Lee Payne" userId="4fdd8a30-39bf-40c8-9d3b-7522c84a80c7" providerId="ADAL" clId="{F46A0271-0097-8C44-9777-78A28D2748D9}" dt="2019-06-10T09:47:17.055" v="4" actId="1076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Payne" userId="4fdd8a30-39bf-40c8-9d3b-7522c84a80c7" providerId="ADAL" clId="{F46A0271-0097-8C44-9777-78A28D2748D9}" dt="2019-06-10T09:47:17.055" v="4" actId="1076"/>
          <ac:spMkLst>
            <pc:docMk/>
            <pc:sldMk cId="1833947036" sldId="259"/>
            <ac:spMk id="30" creationId="{00000000-0000-0000-0000-000000000000}"/>
          </ac:spMkLst>
        </pc:spChg>
        <pc:picChg chg="del">
          <ac:chgData name="Lee Payne" userId="4fdd8a30-39bf-40c8-9d3b-7522c84a80c7" providerId="ADAL" clId="{F46A0271-0097-8C44-9777-78A28D2748D9}" dt="2019-06-10T09:47:06.966" v="0" actId="478"/>
          <ac:picMkLst>
            <pc:docMk/>
            <pc:sldMk cId="1833947036" sldId="259"/>
            <ac:picMk id="3" creationId="{625F863C-857D-1248-AB76-677C4EFEA968}"/>
          </ac:picMkLst>
        </pc:picChg>
        <pc:picChg chg="del">
          <ac:chgData name="Lee Payne" userId="4fdd8a30-39bf-40c8-9d3b-7522c84a80c7" providerId="ADAL" clId="{F46A0271-0097-8C44-9777-78A28D2748D9}" dt="2019-06-10T09:47:07.640" v="1" actId="478"/>
          <ac:picMkLst>
            <pc:docMk/>
            <pc:sldMk cId="1833947036" sldId="259"/>
            <ac:picMk id="7" creationId="{9FB33717-8F2A-CC46-B050-98E876837293}"/>
          </ac:picMkLst>
        </pc:picChg>
        <pc:picChg chg="add mod">
          <ac:chgData name="Lee Payne" userId="4fdd8a30-39bf-40c8-9d3b-7522c84a80c7" providerId="ADAL" clId="{F46A0271-0097-8C44-9777-78A28D2748D9}" dt="2019-06-10T09:47:27.327" v="7" actId="1076"/>
          <ac:picMkLst>
            <pc:docMk/>
            <pc:sldMk cId="1833947036" sldId="259"/>
            <ac:picMk id="22" creationId="{EC404E48-29FA-9B44-B1BE-09A85359D8FE}"/>
          </ac:picMkLst>
        </pc:picChg>
        <pc:picChg chg="mod">
          <ac:chgData name="Lee Payne" userId="4fdd8a30-39bf-40c8-9d3b-7522c84a80c7" providerId="ADAL" clId="{F46A0271-0097-8C44-9777-78A28D2748D9}" dt="2019-06-10T09:47:17.055" v="4" actId="1076"/>
          <ac:picMkLst>
            <pc:docMk/>
            <pc:sldMk cId="1833947036" sldId="259"/>
            <ac:picMk id="24" creationId="{00000000-0000-0000-0000-000000000000}"/>
          </ac:picMkLst>
        </pc:picChg>
        <pc:picChg chg="add mod">
          <ac:chgData name="Lee Payne" userId="4fdd8a30-39bf-40c8-9d3b-7522c84a80c7" providerId="ADAL" clId="{F46A0271-0097-8C44-9777-78A28D2748D9}" dt="2019-06-10T09:47:27.327" v="7" actId="1076"/>
          <ac:picMkLst>
            <pc:docMk/>
            <pc:sldMk cId="1833947036" sldId="259"/>
            <ac:picMk id="25" creationId="{F1D77A1D-D485-6A40-B0A6-C41D178454AE}"/>
          </ac:picMkLst>
        </pc:picChg>
        <pc:picChg chg="mod">
          <ac:chgData name="Lee Payne" userId="4fdd8a30-39bf-40c8-9d3b-7522c84a80c7" providerId="ADAL" clId="{F46A0271-0097-8C44-9777-78A28D2748D9}" dt="2019-06-10T09:47:17.055" v="4" actId="1076"/>
          <ac:picMkLst>
            <pc:docMk/>
            <pc:sldMk cId="1833947036" sldId="259"/>
            <ac:picMk id="26" creationId="{00000000-0000-0000-0000-000000000000}"/>
          </ac:picMkLst>
        </pc:picChg>
        <pc:picChg chg="mod">
          <ac:chgData name="Lee Payne" userId="4fdd8a30-39bf-40c8-9d3b-7522c84a80c7" providerId="ADAL" clId="{F46A0271-0097-8C44-9777-78A28D2748D9}" dt="2019-06-10T09:47:17.055" v="4" actId="1076"/>
          <ac:picMkLst>
            <pc:docMk/>
            <pc:sldMk cId="1833947036" sldId="259"/>
            <ac:picMk id="27" creationId="{00000000-0000-0000-0000-000000000000}"/>
          </ac:picMkLst>
        </pc:picChg>
        <pc:picChg chg="mod">
          <ac:chgData name="Lee Payne" userId="4fdd8a30-39bf-40c8-9d3b-7522c84a80c7" providerId="ADAL" clId="{F46A0271-0097-8C44-9777-78A28D2748D9}" dt="2019-06-10T09:47:17.055" v="4" actId="1076"/>
          <ac:picMkLst>
            <pc:docMk/>
            <pc:sldMk cId="1833947036" sldId="259"/>
            <ac:picMk id="35" creationId="{00000000-0000-0000-0000-000000000000}"/>
          </ac:picMkLst>
        </pc:picChg>
      </pc:sldChg>
      <pc:sldChg chg="delSp">
        <pc:chgData name="Lee Payne" userId="4fdd8a30-39bf-40c8-9d3b-7522c84a80c7" providerId="ADAL" clId="{F46A0271-0097-8C44-9777-78A28D2748D9}" dt="2019-06-10T09:47:22.989" v="5"/>
        <pc:sldMkLst>
          <pc:docMk/>
          <pc:sldMk cId="1672000374" sldId="260"/>
        </pc:sldMkLst>
        <pc:spChg chg="del">
          <ac:chgData name="Lee Payne" userId="4fdd8a30-39bf-40c8-9d3b-7522c84a80c7" providerId="ADAL" clId="{F46A0271-0097-8C44-9777-78A28D2748D9}" dt="2019-06-10T09:47:22.989" v="5"/>
          <ac:spMkLst>
            <pc:docMk/>
            <pc:sldMk cId="1672000374" sldId="260"/>
            <ac:spMk id="16" creationId="{66F6B6F0-8E2C-7B40-963C-9892F2D20C21}"/>
          </ac:spMkLst>
        </pc:spChg>
        <pc:picChg chg="del">
          <ac:chgData name="Lee Payne" userId="4fdd8a30-39bf-40c8-9d3b-7522c84a80c7" providerId="ADAL" clId="{F46A0271-0097-8C44-9777-78A28D2748D9}" dt="2019-06-10T09:47:22.989" v="5"/>
          <ac:picMkLst>
            <pc:docMk/>
            <pc:sldMk cId="1672000374" sldId="260"/>
            <ac:picMk id="5" creationId="{86E6F5D8-6D9A-3A46-99E5-569945E8D1EF}"/>
          </ac:picMkLst>
        </pc:picChg>
        <pc:picChg chg="del">
          <ac:chgData name="Lee Payne" userId="4fdd8a30-39bf-40c8-9d3b-7522c84a80c7" providerId="ADAL" clId="{F46A0271-0097-8C44-9777-78A28D2748D9}" dt="2019-06-10T09:47:22.989" v="5"/>
          <ac:picMkLst>
            <pc:docMk/>
            <pc:sldMk cId="1672000374" sldId="260"/>
            <ac:picMk id="8" creationId="{FE4CE031-8D74-2746-A629-65A27434B2A9}"/>
          </ac:picMkLst>
        </pc:picChg>
      </pc:sldChg>
    </pc:docChg>
  </pc:docChgLst>
  <pc:docChgLst>
    <pc:chgData name="Mike Arkle" userId="80cea955-1618-4df0-b28e-5abb842fd79b" providerId="ADAL" clId="{23D8194C-4B7B-454D-929B-32D4D6CCDF1A}"/>
    <pc:docChg chg="custSel modSld">
      <pc:chgData name="Mike Arkle" userId="80cea955-1618-4df0-b28e-5abb842fd79b" providerId="ADAL" clId="{23D8194C-4B7B-454D-929B-32D4D6CCDF1A}" dt="2020-11-20T03:14:33.305" v="23" actId="20577"/>
      <pc:docMkLst>
        <pc:docMk/>
      </pc:docMkLst>
      <pc:sldChg chg="modSp mod">
        <pc:chgData name="Mike Arkle" userId="80cea955-1618-4df0-b28e-5abb842fd79b" providerId="ADAL" clId="{23D8194C-4B7B-454D-929B-32D4D6CCDF1A}" dt="2020-11-20T03:14:33.305" v="23" actId="20577"/>
        <pc:sldMkLst>
          <pc:docMk/>
          <pc:sldMk cId="734676355" sldId="256"/>
        </pc:sldMkLst>
        <pc:graphicFrameChg chg="modGraphic">
          <ac:chgData name="Mike Arkle" userId="80cea955-1618-4df0-b28e-5abb842fd79b" providerId="ADAL" clId="{23D8194C-4B7B-454D-929B-32D4D6CCDF1A}" dt="2020-11-20T03:14:33.305" v="2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delSp modSp mod">
        <pc:chgData name="Mike Arkle" userId="80cea955-1618-4df0-b28e-5abb842fd79b" providerId="ADAL" clId="{23D8194C-4B7B-454D-929B-32D4D6CCDF1A}" dt="2020-11-20T03:12:56.688" v="11"/>
        <pc:sldMkLst>
          <pc:docMk/>
          <pc:sldMk cId="1833947036" sldId="259"/>
        </pc:sldMkLst>
        <pc:spChg chg="del mod">
          <ac:chgData name="Mike Arkle" userId="80cea955-1618-4df0-b28e-5abb842fd79b" providerId="ADAL" clId="{23D8194C-4B7B-454D-929B-32D4D6CCDF1A}" dt="2020-11-20T03:12:56.688" v="11"/>
          <ac:spMkLst>
            <pc:docMk/>
            <pc:sldMk cId="1833947036" sldId="259"/>
            <ac:spMk id="21" creationId="{CC27A3FE-174D-834A-BA6E-5D73DBD202DF}"/>
          </ac:spMkLst>
        </pc:spChg>
        <pc:picChg chg="del">
          <ac:chgData name="Mike Arkle" userId="80cea955-1618-4df0-b28e-5abb842fd79b" providerId="ADAL" clId="{23D8194C-4B7B-454D-929B-32D4D6CCDF1A}" dt="2020-11-20T03:12:38.774" v="6" actId="478"/>
          <ac:picMkLst>
            <pc:docMk/>
            <pc:sldMk cId="1833947036" sldId="259"/>
            <ac:picMk id="22" creationId="{EC404E48-29FA-9B44-B1BE-09A85359D8FE}"/>
          </ac:picMkLst>
        </pc:picChg>
        <pc:picChg chg="del">
          <ac:chgData name="Mike Arkle" userId="80cea955-1618-4df0-b28e-5abb842fd79b" providerId="ADAL" clId="{23D8194C-4B7B-454D-929B-32D4D6CCDF1A}" dt="2020-11-20T03:12:36.231" v="5" actId="478"/>
          <ac:picMkLst>
            <pc:docMk/>
            <pc:sldMk cId="1833947036" sldId="259"/>
            <ac:picMk id="25" creationId="{F1D77A1D-D485-6A40-B0A6-C41D178454AE}"/>
          </ac:picMkLst>
        </pc:picChg>
      </pc:sldChg>
    </pc:docChg>
  </pc:docChgLst>
  <pc:docChgLst>
    <pc:chgData name="Lee Ratcliff" userId="4fa0cd38-0a35-43e5-a2b8-93648c60e751" providerId="ADAL" clId="{963A52AE-04D9-0640-9192-8EF4BBF141B6}"/>
    <pc:docChg chg="custSel modSld">
      <pc:chgData name="Lee Ratcliff" userId="4fa0cd38-0a35-43e5-a2b8-93648c60e751" providerId="ADAL" clId="{963A52AE-04D9-0640-9192-8EF4BBF141B6}" dt="2021-06-01T10:43:17.004" v="49" actId="20577"/>
      <pc:docMkLst>
        <pc:docMk/>
      </pc:docMkLst>
      <pc:sldChg chg="modSp mod">
        <pc:chgData name="Lee Ratcliff" userId="4fa0cd38-0a35-43e5-a2b8-93648c60e751" providerId="ADAL" clId="{963A52AE-04D9-0640-9192-8EF4BBF141B6}" dt="2021-06-01T10:43:17.004" v="49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963A52AE-04D9-0640-9192-8EF4BBF141B6}" dt="2021-06-01T10:43:17.004" v="4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Ratcliff" userId="4fa0cd38-0a35-43e5-a2b8-93648c60e751" providerId="ADAL" clId="{963A52AE-04D9-0640-9192-8EF4BBF141B6}" dt="2021-06-01T10:42:14.249" v="36" actId="1076"/>
        <pc:sldMkLst>
          <pc:docMk/>
          <pc:sldMk cId="1833947036" sldId="259"/>
        </pc:sldMkLst>
        <pc:spChg chg="add del mod">
          <ac:chgData name="Lee Ratcliff" userId="4fa0cd38-0a35-43e5-a2b8-93648c60e751" providerId="ADAL" clId="{963A52AE-04D9-0640-9192-8EF4BBF141B6}" dt="2021-06-01T10:41:04.630" v="31"/>
          <ac:spMkLst>
            <pc:docMk/>
            <pc:sldMk cId="1833947036" sldId="259"/>
            <ac:spMk id="2" creationId="{0C3D2FEF-356B-6C4E-B042-067C0586FCC6}"/>
          </ac:spMkLst>
        </pc:spChg>
        <pc:spChg chg="add del mod">
          <ac:chgData name="Lee Ratcliff" userId="4fa0cd38-0a35-43e5-a2b8-93648c60e751" providerId="ADAL" clId="{963A52AE-04D9-0640-9192-8EF4BBF141B6}" dt="2021-06-01T10:41:03.446" v="27"/>
          <ac:spMkLst>
            <pc:docMk/>
            <pc:sldMk cId="1833947036" sldId="259"/>
            <ac:spMk id="3" creationId="{573164B1-398B-4343-9146-0ED71BDCC41B}"/>
          </ac:spMkLst>
        </pc:spChg>
        <pc:spChg chg="add del mod">
          <ac:chgData name="Lee Ratcliff" userId="4fa0cd38-0a35-43e5-a2b8-93648c60e751" providerId="ADAL" clId="{963A52AE-04D9-0640-9192-8EF4BBF141B6}" dt="2021-06-01T10:41:04.473" v="29"/>
          <ac:spMkLst>
            <pc:docMk/>
            <pc:sldMk cId="1833947036" sldId="259"/>
            <ac:spMk id="4" creationId="{1D50DE76-8A55-D847-BC1B-976A0DD8EE47}"/>
          </ac:spMkLst>
        </pc:spChg>
        <pc:spChg chg="add mod">
          <ac:chgData name="Lee Ratcliff" userId="4fa0cd38-0a35-43e5-a2b8-93648c60e751" providerId="ADAL" clId="{963A52AE-04D9-0640-9192-8EF4BBF141B6}" dt="2021-06-01T10:41:00.900" v="25" actId="20577"/>
          <ac:spMkLst>
            <pc:docMk/>
            <pc:sldMk cId="1833947036" sldId="259"/>
            <ac:spMk id="21" creationId="{2B297078-003B-5B43-BFB4-5CD568A64DAA}"/>
          </ac:spMkLst>
        </pc:spChg>
        <pc:spChg chg="del">
          <ac:chgData name="Lee Ratcliff" userId="4fa0cd38-0a35-43e5-a2b8-93648c60e751" providerId="ADAL" clId="{963A52AE-04D9-0640-9192-8EF4BBF141B6}" dt="2021-06-01T10:22:19.813" v="2" actId="478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Ratcliff" userId="4fa0cd38-0a35-43e5-a2b8-93648c60e751" providerId="ADAL" clId="{963A52AE-04D9-0640-9192-8EF4BBF141B6}" dt="2021-06-01T10:40:46.461" v="14" actId="1076"/>
          <ac:spMkLst>
            <pc:docMk/>
            <pc:sldMk cId="1833947036" sldId="259"/>
            <ac:spMk id="30" creationId="{00000000-0000-0000-0000-000000000000}"/>
          </ac:spMkLst>
        </pc:spChg>
        <pc:picChg chg="add mod">
          <ac:chgData name="Lee Ratcliff" userId="4fa0cd38-0a35-43e5-a2b8-93648c60e751" providerId="ADAL" clId="{963A52AE-04D9-0640-9192-8EF4BBF141B6}" dt="2021-06-01T10:42:14.249" v="36" actId="1076"/>
          <ac:picMkLst>
            <pc:docMk/>
            <pc:sldMk cId="1833947036" sldId="259"/>
            <ac:picMk id="7" creationId="{2A9D755B-69E0-A547-99C1-E8AB390C8C7E}"/>
          </ac:picMkLst>
        </pc:picChg>
        <pc:picChg chg="del">
          <ac:chgData name="Lee Ratcliff" userId="4fa0cd38-0a35-43e5-a2b8-93648c60e751" providerId="ADAL" clId="{963A52AE-04D9-0640-9192-8EF4BBF141B6}" dt="2021-06-01T10:22:15.126" v="0" actId="478"/>
          <ac:picMkLst>
            <pc:docMk/>
            <pc:sldMk cId="1833947036" sldId="259"/>
            <ac:picMk id="24" creationId="{00000000-0000-0000-0000-000000000000}"/>
          </ac:picMkLst>
        </pc:picChg>
        <pc:picChg chg="del">
          <ac:chgData name="Lee Ratcliff" userId="4fa0cd38-0a35-43e5-a2b8-93648c60e751" providerId="ADAL" clId="{963A52AE-04D9-0640-9192-8EF4BBF141B6}" dt="2021-06-01T10:22:16.837" v="1" actId="478"/>
          <ac:picMkLst>
            <pc:docMk/>
            <pc:sldMk cId="1833947036" sldId="259"/>
            <ac:picMk id="27" creationId="{00000000-0000-0000-0000-000000000000}"/>
          </ac:picMkLst>
        </pc:picChg>
      </pc:sldChg>
    </pc:docChg>
  </pc:docChgLst>
  <pc:docChgLst>
    <pc:chgData name="Daniel McCann" userId="8780d60a-597c-4b53-ba8a-7055ca85b189" providerId="ADAL" clId="{3AF5DE2E-85B2-D244-A24E-3C311A48C5C7}"/>
    <pc:docChg chg="custSel modSld">
      <pc:chgData name="Daniel McCann" userId="8780d60a-597c-4b53-ba8a-7055ca85b189" providerId="ADAL" clId="{3AF5DE2E-85B2-D244-A24E-3C311A48C5C7}" dt="2021-07-09T13:05:47.464" v="131"/>
      <pc:docMkLst>
        <pc:docMk/>
      </pc:docMkLst>
      <pc:sldChg chg="modSp mod">
        <pc:chgData name="Daniel McCann" userId="8780d60a-597c-4b53-ba8a-7055ca85b189" providerId="ADAL" clId="{3AF5DE2E-85B2-D244-A24E-3C311A48C5C7}" dt="2021-07-09T13:03:17.771" v="122" actId="20577"/>
        <pc:sldMkLst>
          <pc:docMk/>
          <pc:sldMk cId="734676355" sldId="256"/>
        </pc:sldMkLst>
        <pc:graphicFrameChg chg="mod modGraphic">
          <ac:chgData name="Daniel McCann" userId="8780d60a-597c-4b53-ba8a-7055ca85b189" providerId="ADAL" clId="{3AF5DE2E-85B2-D244-A24E-3C311A48C5C7}" dt="2021-07-09T13:03:17.771" v="122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Daniel McCann" userId="8780d60a-597c-4b53-ba8a-7055ca85b189" providerId="ADAL" clId="{3AF5DE2E-85B2-D244-A24E-3C311A48C5C7}" dt="2021-07-09T13:05:47.464" v="131"/>
        <pc:sldMkLst>
          <pc:docMk/>
          <pc:sldMk cId="1833947036" sldId="259"/>
        </pc:sldMkLst>
        <pc:spChg chg="add del mod">
          <ac:chgData name="Daniel McCann" userId="8780d60a-597c-4b53-ba8a-7055ca85b189" providerId="ADAL" clId="{3AF5DE2E-85B2-D244-A24E-3C311A48C5C7}" dt="2021-07-09T13:05:47.464" v="131"/>
          <ac:spMkLst>
            <pc:docMk/>
            <pc:sldMk cId="1833947036" sldId="259"/>
            <ac:spMk id="2" creationId="{F2F64F89-7D0F-BB41-9F17-D4DAE9E7527D}"/>
          </ac:spMkLst>
        </pc:spChg>
        <pc:picChg chg="add mod">
          <ac:chgData name="Daniel McCann" userId="8780d60a-597c-4b53-ba8a-7055ca85b189" providerId="ADAL" clId="{3AF5DE2E-85B2-D244-A24E-3C311A48C5C7}" dt="2021-07-09T13:05:46.626" v="129" actId="1076"/>
          <ac:picMkLst>
            <pc:docMk/>
            <pc:sldMk cId="1833947036" sldId="259"/>
            <ac:picMk id="4" creationId="{191640A0-FCA5-5B49-A7D0-6F8A0F99ACEF}"/>
          </ac:picMkLst>
        </pc:picChg>
        <pc:picChg chg="mod">
          <ac:chgData name="Daniel McCann" userId="8780d60a-597c-4b53-ba8a-7055ca85b189" providerId="ADAL" clId="{3AF5DE2E-85B2-D244-A24E-3C311A48C5C7}" dt="2021-07-09T13:04:24.029" v="125" actId="1076"/>
          <ac:picMkLst>
            <pc:docMk/>
            <pc:sldMk cId="1833947036" sldId="259"/>
            <ac:picMk id="7" creationId="{2A9D755B-69E0-A547-99C1-E8AB390C8C7E}"/>
          </ac:picMkLst>
        </pc:picChg>
      </pc:sldChg>
      <pc:sldChg chg="delSp">
        <pc:chgData name="Daniel McCann" userId="8780d60a-597c-4b53-ba8a-7055ca85b189" providerId="ADAL" clId="{3AF5DE2E-85B2-D244-A24E-3C311A48C5C7}" dt="2020-11-09T13:08:58.831" v="107" actId="478"/>
        <pc:sldMkLst>
          <pc:docMk/>
          <pc:sldMk cId="1672000374" sldId="260"/>
        </pc:sldMkLst>
        <pc:spChg chg="del">
          <ac:chgData name="Daniel McCann" userId="8780d60a-597c-4b53-ba8a-7055ca85b189" providerId="ADAL" clId="{3AF5DE2E-85B2-D244-A24E-3C311A48C5C7}" dt="2020-11-09T13:08:58.831" v="107" actId="478"/>
          <ac:spMkLst>
            <pc:docMk/>
            <pc:sldMk cId="1672000374" sldId="260"/>
            <ac:spMk id="28" creationId="{00000000-0000-0000-0000-000000000000}"/>
          </ac:spMkLst>
        </pc:spChg>
        <pc:picChg chg="del">
          <ac:chgData name="Daniel McCann" userId="8780d60a-597c-4b53-ba8a-7055ca85b189" providerId="ADAL" clId="{3AF5DE2E-85B2-D244-A24E-3C311A48C5C7}" dt="2020-11-09T13:08:56.976" v="106" actId="478"/>
          <ac:picMkLst>
            <pc:docMk/>
            <pc:sldMk cId="1672000374" sldId="260"/>
            <ac:picMk id="2" creationId="{00000000-0000-0000-0000-000000000000}"/>
          </ac:picMkLst>
        </pc:picChg>
      </pc:sldChg>
    </pc:docChg>
  </pc:docChgLst>
  <pc:docChgLst>
    <pc:chgData name="Lee Payne" userId="4fdd8a30-39bf-40c8-9d3b-7522c84a80c7" providerId="ADAL" clId="{952296F4-D388-F344-BD24-92F6E1602BE3}"/>
    <pc:docChg chg="custSel modSld">
      <pc:chgData name="Lee Payne" userId="4fdd8a30-39bf-40c8-9d3b-7522c84a80c7" providerId="ADAL" clId="{952296F4-D388-F344-BD24-92F6E1602BE3}" dt="2022-07-05T11:45:48.595" v="48" actId="14100"/>
      <pc:docMkLst>
        <pc:docMk/>
      </pc:docMkLst>
      <pc:sldChg chg="modSp mod">
        <pc:chgData name="Lee Payne" userId="4fdd8a30-39bf-40c8-9d3b-7522c84a80c7" providerId="ADAL" clId="{952296F4-D388-F344-BD24-92F6E1602BE3}" dt="2022-07-05T11:45:06.174" v="43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952296F4-D388-F344-BD24-92F6E1602BE3}" dt="2022-07-05T11:45:06.174" v="4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952296F4-D388-F344-BD24-92F6E1602BE3}" dt="2022-07-05T11:45:48.595" v="48" actId="14100"/>
        <pc:sldMkLst>
          <pc:docMk/>
          <pc:sldMk cId="1833947036" sldId="259"/>
        </pc:sldMkLst>
        <pc:picChg chg="del">
          <ac:chgData name="Lee Payne" userId="4fdd8a30-39bf-40c8-9d3b-7522c84a80c7" providerId="ADAL" clId="{952296F4-D388-F344-BD24-92F6E1602BE3}" dt="2022-07-05T11:45:10.716" v="44" actId="478"/>
          <ac:picMkLst>
            <pc:docMk/>
            <pc:sldMk cId="1833947036" sldId="259"/>
            <ac:picMk id="7" creationId="{78D63C2F-CBA3-21AF-F76D-5B2F5913CDE2}"/>
          </ac:picMkLst>
        </pc:picChg>
        <pc:picChg chg="add mod">
          <ac:chgData name="Lee Payne" userId="4fdd8a30-39bf-40c8-9d3b-7522c84a80c7" providerId="ADAL" clId="{952296F4-D388-F344-BD24-92F6E1602BE3}" dt="2022-07-05T11:45:48.595" v="48" actId="14100"/>
          <ac:picMkLst>
            <pc:docMk/>
            <pc:sldMk cId="1833947036" sldId="259"/>
            <ac:picMk id="8" creationId="{1CEBB1ED-7694-DFB4-1A86-369FE1972522}"/>
          </ac:picMkLst>
        </pc:picChg>
      </pc:sldChg>
    </pc:docChg>
  </pc:docChgLst>
  <pc:docChgLst>
    <pc:chgData name="Lee Ratcliff" userId="4fa0cd38-0a35-43e5-a2b8-93648c60e751" providerId="ADAL" clId="{631BA102-1F29-5040-AC57-CB7F23514820}"/>
    <pc:docChg chg="undo custSel modSld">
      <pc:chgData name="Lee Ratcliff" userId="4fa0cd38-0a35-43e5-a2b8-93648c60e751" providerId="ADAL" clId="{631BA102-1F29-5040-AC57-CB7F23514820}" dt="2024-03-15T09:43:43.490" v="60" actId="20577"/>
      <pc:docMkLst>
        <pc:docMk/>
      </pc:docMkLst>
      <pc:sldChg chg="modSp mod">
        <pc:chgData name="Lee Ratcliff" userId="4fa0cd38-0a35-43e5-a2b8-93648c60e751" providerId="ADAL" clId="{631BA102-1F29-5040-AC57-CB7F23514820}" dt="2024-03-15T09:43:43.490" v="60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631BA102-1F29-5040-AC57-CB7F23514820}" dt="2024-03-15T09:43:43.490" v="60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Ratcliff" userId="4fa0cd38-0a35-43e5-a2b8-93648c60e751" providerId="ADAL" clId="{631BA102-1F29-5040-AC57-CB7F23514820}" dt="2024-03-15T09:42:13.367" v="30"/>
        <pc:sldMkLst>
          <pc:docMk/>
          <pc:sldMk cId="1672000374" sldId="260"/>
        </pc:sldMkLst>
        <pc:spChg chg="mod">
          <ac:chgData name="Lee Ratcliff" userId="4fa0cd38-0a35-43e5-a2b8-93648c60e751" providerId="ADAL" clId="{631BA102-1F29-5040-AC57-CB7F23514820}" dt="2024-03-15T09:35:21.900" v="18" actId="1076"/>
          <ac:spMkLst>
            <pc:docMk/>
            <pc:sldMk cId="1672000374" sldId="260"/>
            <ac:spMk id="2" creationId="{4EB70C1C-A425-CA79-B9D9-CBB1DB1588C2}"/>
          </ac:spMkLst>
        </pc:spChg>
        <pc:spChg chg="add del mod">
          <ac:chgData name="Lee Ratcliff" userId="4fa0cd38-0a35-43e5-a2b8-93648c60e751" providerId="ADAL" clId="{631BA102-1F29-5040-AC57-CB7F23514820}" dt="2024-03-15T09:35:17.200" v="17"/>
          <ac:spMkLst>
            <pc:docMk/>
            <pc:sldMk cId="1672000374" sldId="260"/>
            <ac:spMk id="7" creationId="{34F7420C-FE10-97A9-EC84-6B342AD0D25F}"/>
          </ac:spMkLst>
        </pc:spChg>
        <pc:spChg chg="add mod">
          <ac:chgData name="Lee Ratcliff" userId="4fa0cd38-0a35-43e5-a2b8-93648c60e751" providerId="ADAL" clId="{631BA102-1F29-5040-AC57-CB7F23514820}" dt="2024-03-15T09:34:44.759" v="10"/>
          <ac:spMkLst>
            <pc:docMk/>
            <pc:sldMk cId="1672000374" sldId="260"/>
            <ac:spMk id="8" creationId="{D9B50536-BFA6-0482-5DB7-70B6DF7624DF}"/>
          </ac:spMkLst>
        </pc:spChg>
        <pc:spChg chg="add del mod">
          <ac:chgData name="Lee Ratcliff" userId="4fa0cd38-0a35-43e5-a2b8-93648c60e751" providerId="ADAL" clId="{631BA102-1F29-5040-AC57-CB7F23514820}" dt="2024-03-15T09:42:13.367" v="30"/>
          <ac:spMkLst>
            <pc:docMk/>
            <pc:sldMk cId="1672000374" sldId="260"/>
            <ac:spMk id="10" creationId="{38C8CDF4-AEFA-71AC-12AF-FAC62F839B95}"/>
          </ac:spMkLst>
        </pc:spChg>
        <pc:spChg chg="add mod">
          <ac:chgData name="Lee Ratcliff" userId="4fa0cd38-0a35-43e5-a2b8-93648c60e751" providerId="ADAL" clId="{631BA102-1F29-5040-AC57-CB7F23514820}" dt="2024-03-15T09:40:56.664" v="23" actId="1076"/>
          <ac:spMkLst>
            <pc:docMk/>
            <pc:sldMk cId="1672000374" sldId="260"/>
            <ac:spMk id="11" creationId="{D9481545-EA70-607B-5004-6C43F89F4D00}"/>
          </ac:spMkLst>
        </pc:spChg>
        <pc:picChg chg="add mod">
          <ac:chgData name="Lee Ratcliff" userId="4fa0cd38-0a35-43e5-a2b8-93648c60e751" providerId="ADAL" clId="{631BA102-1F29-5040-AC57-CB7F23514820}" dt="2024-03-15T09:34:31.535" v="6" actId="1076"/>
          <ac:picMkLst>
            <pc:docMk/>
            <pc:sldMk cId="1672000374" sldId="260"/>
            <ac:picMk id="5" creationId="{799574E8-A1DD-479F-92D5-E811D9BF53D5}"/>
          </ac:picMkLst>
        </pc:picChg>
        <pc:picChg chg="add mod">
          <ac:chgData name="Lee Ratcliff" userId="4fa0cd38-0a35-43e5-a2b8-93648c60e751" providerId="ADAL" clId="{631BA102-1F29-5040-AC57-CB7F23514820}" dt="2024-03-15T09:42:04.827" v="28" actId="1076"/>
          <ac:picMkLst>
            <pc:docMk/>
            <pc:sldMk cId="1672000374" sldId="260"/>
            <ac:picMk id="17" creationId="{48D073FC-69AF-6ADC-A096-10A4AB929ED9}"/>
          </ac:picMkLst>
        </pc:picChg>
      </pc:sldChg>
    </pc:docChg>
  </pc:docChgLst>
  <pc:docChgLst>
    <pc:chgData name="Daniel McCann" userId="8780d60a-597c-4b53-ba8a-7055ca85b189" providerId="ADAL" clId="{361A5961-A5F5-3048-94EA-224CABF54BD8}"/>
    <pc:docChg chg="modSld">
      <pc:chgData name="Daniel McCann" userId="8780d60a-597c-4b53-ba8a-7055ca85b189" providerId="ADAL" clId="{361A5961-A5F5-3048-94EA-224CABF54BD8}" dt="2023-02-21T14:18:47.069" v="201" actId="20577"/>
      <pc:docMkLst>
        <pc:docMk/>
      </pc:docMkLst>
      <pc:sldChg chg="modSp mod">
        <pc:chgData name="Daniel McCann" userId="8780d60a-597c-4b53-ba8a-7055ca85b189" providerId="ADAL" clId="{361A5961-A5F5-3048-94EA-224CABF54BD8}" dt="2023-02-21T14:18:47.069" v="201" actId="20577"/>
        <pc:sldMkLst>
          <pc:docMk/>
          <pc:sldMk cId="734676355" sldId="256"/>
        </pc:sldMkLst>
        <pc:spChg chg="mod">
          <ac:chgData name="Daniel McCann" userId="8780d60a-597c-4b53-ba8a-7055ca85b189" providerId="ADAL" clId="{361A5961-A5F5-3048-94EA-224CABF54BD8}" dt="2023-02-16T17:02:36.796" v="181" actId="14100"/>
          <ac:spMkLst>
            <pc:docMk/>
            <pc:sldMk cId="734676355" sldId="256"/>
            <ac:spMk id="14" creationId="{00000000-0000-0000-0000-000000000000}"/>
          </ac:spMkLst>
        </pc:spChg>
        <pc:graphicFrameChg chg="modGraphic">
          <ac:chgData name="Daniel McCann" userId="8780d60a-597c-4b53-ba8a-7055ca85b189" providerId="ADAL" clId="{361A5961-A5F5-3048-94EA-224CABF54BD8}" dt="2023-02-21T14:18:47.069" v="201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361A5961-A5F5-3048-94EA-224CABF54BD8}" dt="2023-02-16T17:02:47.266" v="182" actId="14100"/>
        <pc:sldMkLst>
          <pc:docMk/>
          <pc:sldMk cId="1833947036" sldId="259"/>
        </pc:sldMkLst>
        <pc:spChg chg="mod">
          <ac:chgData name="Daniel McCann" userId="8780d60a-597c-4b53-ba8a-7055ca85b189" providerId="ADAL" clId="{361A5961-A5F5-3048-94EA-224CABF54BD8}" dt="2023-02-16T17:02:47.266" v="182" actId="14100"/>
          <ac:spMkLst>
            <pc:docMk/>
            <pc:sldMk cId="1833947036" sldId="259"/>
            <ac:spMk id="14" creationId="{00000000-0000-0000-0000-000000000000}"/>
          </ac:spMkLst>
        </pc:spChg>
      </pc:sldChg>
      <pc:sldChg chg="modSp mod">
        <pc:chgData name="Daniel McCann" userId="8780d60a-597c-4b53-ba8a-7055ca85b189" providerId="ADAL" clId="{361A5961-A5F5-3048-94EA-224CABF54BD8}" dt="2023-02-16T17:02:53.293" v="183" actId="14100"/>
        <pc:sldMkLst>
          <pc:docMk/>
          <pc:sldMk cId="1672000374" sldId="260"/>
        </pc:sldMkLst>
        <pc:spChg chg="mod">
          <ac:chgData name="Daniel McCann" userId="8780d60a-597c-4b53-ba8a-7055ca85b189" providerId="ADAL" clId="{361A5961-A5F5-3048-94EA-224CABF54BD8}" dt="2023-02-16T17:02:53.293" v="183" actId="14100"/>
          <ac:spMkLst>
            <pc:docMk/>
            <pc:sldMk cId="1672000374" sldId="260"/>
            <ac:spMk id="14" creationId="{00000000-0000-0000-0000-000000000000}"/>
          </ac:spMkLst>
        </pc:spChg>
      </pc:sldChg>
      <pc:sldChg chg="addSp delSp modSp mod">
        <pc:chgData name="Daniel McCann" userId="8780d60a-597c-4b53-ba8a-7055ca85b189" providerId="ADAL" clId="{361A5961-A5F5-3048-94EA-224CABF54BD8}" dt="2023-02-16T17:02:57.566" v="184" actId="14100"/>
        <pc:sldMkLst>
          <pc:docMk/>
          <pc:sldMk cId="807783921" sldId="262"/>
        </pc:sldMkLst>
        <pc:spChg chg="mod">
          <ac:chgData name="Daniel McCann" userId="8780d60a-597c-4b53-ba8a-7055ca85b189" providerId="ADAL" clId="{361A5961-A5F5-3048-94EA-224CABF54BD8}" dt="2023-02-16T17:01:12.840" v="176" actId="20577"/>
          <ac:spMkLst>
            <pc:docMk/>
            <pc:sldMk cId="807783921" sldId="262"/>
            <ac:spMk id="2" creationId="{00000000-0000-0000-0000-000000000000}"/>
          </ac:spMkLst>
        </pc:spChg>
        <pc:spChg chg="add del mod">
          <ac:chgData name="Daniel McCann" userId="8780d60a-597c-4b53-ba8a-7055ca85b189" providerId="ADAL" clId="{361A5961-A5F5-3048-94EA-224CABF54BD8}" dt="2023-02-16T17:01:26.168" v="178"/>
          <ac:spMkLst>
            <pc:docMk/>
            <pc:sldMk cId="807783921" sldId="262"/>
            <ac:spMk id="3" creationId="{100AECCE-BD05-04DE-F7B0-A41F78C36A08}"/>
          </ac:spMkLst>
        </pc:spChg>
        <pc:spChg chg="mod">
          <ac:chgData name="Daniel McCann" userId="8780d60a-597c-4b53-ba8a-7055ca85b189" providerId="ADAL" clId="{361A5961-A5F5-3048-94EA-224CABF54BD8}" dt="2023-02-16T17:02:57.566" v="184" actId="14100"/>
          <ac:spMkLst>
            <pc:docMk/>
            <pc:sldMk cId="807783921" sldId="262"/>
            <ac:spMk id="14" creationId="{00000000-0000-0000-0000-000000000000}"/>
          </ac:spMkLst>
        </pc:spChg>
      </pc:sldChg>
    </pc:docChg>
  </pc:docChgLst>
  <pc:docChgLst>
    <pc:chgData name="Lee Payne" userId="4fdd8a30-39bf-40c8-9d3b-7522c84a80c7" providerId="ADAL" clId="{2FE55322-2C8F-2342-A392-80EE5CF2A1FB}"/>
    <pc:docChg chg="modSld">
      <pc:chgData name="Lee Payne" userId="4fdd8a30-39bf-40c8-9d3b-7522c84a80c7" providerId="ADAL" clId="{2FE55322-2C8F-2342-A392-80EE5CF2A1FB}" dt="2023-03-01T14:37:45.764" v="9" actId="20577"/>
      <pc:docMkLst>
        <pc:docMk/>
      </pc:docMkLst>
      <pc:sldChg chg="modSp mod">
        <pc:chgData name="Lee Payne" userId="4fdd8a30-39bf-40c8-9d3b-7522c84a80c7" providerId="ADAL" clId="{2FE55322-2C8F-2342-A392-80EE5CF2A1FB}" dt="2023-03-01T14:37:45.764" v="9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2FE55322-2C8F-2342-A392-80EE5CF2A1FB}" dt="2023-03-01T14:37:45.764" v="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CADDE5C9-AF5D-AC4B-9CEA-D7DE93593ECE}"/>
    <pc:docChg chg="delSld modSld">
      <pc:chgData name="Lee Payne" userId="4fdd8a30-39bf-40c8-9d3b-7522c84a80c7" providerId="ADAL" clId="{CADDE5C9-AF5D-AC4B-9CEA-D7DE93593ECE}" dt="2023-04-25T08:46:12.148" v="30" actId="1076"/>
      <pc:docMkLst>
        <pc:docMk/>
      </pc:docMkLst>
      <pc:sldChg chg="modSp mod">
        <pc:chgData name="Lee Payne" userId="4fdd8a30-39bf-40c8-9d3b-7522c84a80c7" providerId="ADAL" clId="{CADDE5C9-AF5D-AC4B-9CEA-D7DE93593ECE}" dt="2023-04-25T08:45:43.646" v="29" actId="20577"/>
        <pc:sldMkLst>
          <pc:docMk/>
          <pc:sldMk cId="734676355" sldId="256"/>
        </pc:sldMkLst>
        <pc:spChg chg="mod">
          <ac:chgData name="Lee Payne" userId="4fdd8a30-39bf-40c8-9d3b-7522c84a80c7" providerId="ADAL" clId="{CADDE5C9-AF5D-AC4B-9CEA-D7DE93593ECE}" dt="2023-04-25T08:43:52.803" v="4" actId="2711"/>
          <ac:spMkLst>
            <pc:docMk/>
            <pc:sldMk cId="734676355" sldId="256"/>
            <ac:spMk id="6" creationId="{00000000-0000-0000-0000-000000000000}"/>
          </ac:spMkLst>
        </pc:spChg>
        <pc:spChg chg="mod">
          <ac:chgData name="Lee Payne" userId="4fdd8a30-39bf-40c8-9d3b-7522c84a80c7" providerId="ADAL" clId="{CADDE5C9-AF5D-AC4B-9CEA-D7DE93593ECE}" dt="2023-04-25T08:43:58.075" v="5" actId="2711"/>
          <ac:spMkLst>
            <pc:docMk/>
            <pc:sldMk cId="734676355" sldId="256"/>
            <ac:spMk id="14" creationId="{00000000-0000-0000-0000-000000000000}"/>
          </ac:spMkLst>
        </pc:spChg>
        <pc:graphicFrameChg chg="modGraphic">
          <ac:chgData name="Lee Payne" userId="4fdd8a30-39bf-40c8-9d3b-7522c84a80c7" providerId="ADAL" clId="{CADDE5C9-AF5D-AC4B-9CEA-D7DE93593ECE}" dt="2023-04-25T08:45:43.646" v="2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CADDE5C9-AF5D-AC4B-9CEA-D7DE93593ECE}" dt="2023-04-25T08:46:12.148" v="30" actId="1076"/>
        <pc:sldMkLst>
          <pc:docMk/>
          <pc:sldMk cId="1625298813" sldId="257"/>
        </pc:sldMkLst>
        <pc:spChg chg="mod">
          <ac:chgData name="Lee Payne" userId="4fdd8a30-39bf-40c8-9d3b-7522c84a80c7" providerId="ADAL" clId="{CADDE5C9-AF5D-AC4B-9CEA-D7DE93593ECE}" dt="2023-04-25T08:43:31.206" v="1" actId="2711"/>
          <ac:spMkLst>
            <pc:docMk/>
            <pc:sldMk cId="1625298813" sldId="257"/>
            <ac:spMk id="7" creationId="{00000000-0000-0000-0000-000000000000}"/>
          </ac:spMkLst>
        </pc:spChg>
        <pc:spChg chg="mod">
          <ac:chgData name="Lee Payne" userId="4fdd8a30-39bf-40c8-9d3b-7522c84a80c7" providerId="ADAL" clId="{CADDE5C9-AF5D-AC4B-9CEA-D7DE93593ECE}" dt="2023-04-25T08:46:12.148" v="30" actId="1076"/>
          <ac:spMkLst>
            <pc:docMk/>
            <pc:sldMk cId="1625298813" sldId="257"/>
            <ac:spMk id="8" creationId="{00000000-0000-0000-0000-000000000000}"/>
          </ac:spMkLst>
        </pc:spChg>
      </pc:sldChg>
      <pc:sldChg chg="modSp mod">
        <pc:chgData name="Lee Payne" userId="4fdd8a30-39bf-40c8-9d3b-7522c84a80c7" providerId="ADAL" clId="{CADDE5C9-AF5D-AC4B-9CEA-D7DE93593ECE}" dt="2023-04-25T08:44:10.562" v="7" actId="2711"/>
        <pc:sldMkLst>
          <pc:docMk/>
          <pc:sldMk cId="1833947036" sldId="259"/>
        </pc:sldMkLst>
        <pc:spChg chg="mod">
          <ac:chgData name="Lee Payne" userId="4fdd8a30-39bf-40c8-9d3b-7522c84a80c7" providerId="ADAL" clId="{CADDE5C9-AF5D-AC4B-9CEA-D7DE93593ECE}" dt="2023-04-25T08:44:05.233" v="6" actId="2711"/>
          <ac:spMkLst>
            <pc:docMk/>
            <pc:sldMk cId="1833947036" sldId="259"/>
            <ac:spMk id="6" creationId="{00000000-0000-0000-0000-000000000000}"/>
          </ac:spMkLst>
        </pc:spChg>
        <pc:spChg chg="mod">
          <ac:chgData name="Lee Payne" userId="4fdd8a30-39bf-40c8-9d3b-7522c84a80c7" providerId="ADAL" clId="{CADDE5C9-AF5D-AC4B-9CEA-D7DE93593ECE}" dt="2023-04-25T08:44:10.562" v="7" actId="2711"/>
          <ac:spMkLst>
            <pc:docMk/>
            <pc:sldMk cId="1833947036" sldId="259"/>
            <ac:spMk id="14" creationId="{00000000-0000-0000-0000-000000000000}"/>
          </ac:spMkLst>
        </pc:spChg>
      </pc:sldChg>
      <pc:sldChg chg="del">
        <pc:chgData name="Lee Payne" userId="4fdd8a30-39bf-40c8-9d3b-7522c84a80c7" providerId="ADAL" clId="{CADDE5C9-AF5D-AC4B-9CEA-D7DE93593ECE}" dt="2023-04-25T08:43:23.614" v="0" actId="2696"/>
        <pc:sldMkLst>
          <pc:docMk/>
          <pc:sldMk cId="80778392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16/04/2024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16/04/2024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16/04/2024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16/04/2024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16/04/2024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16/04/2024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16/04/2024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Simon Coupland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1561" y="3333374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Light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</a:t>
            </a:r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 </a:t>
            </a:r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97046"/>
              </p:ext>
            </p:extLst>
          </p:nvPr>
        </p:nvGraphicFramePr>
        <p:xfrm>
          <a:off x="716973" y="1181100"/>
          <a:ext cx="8507989" cy="4651371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29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 / Signaller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65314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06/06/2027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(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3024686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PAL - Static Boom (1b)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OP/1974503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31/05/2026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Highways Electrical Registration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HO243127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06/12/2026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17/02/2026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764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Crane / Lifting operations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40942762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07/12/2025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0"/>
            <a:ext cx="1644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0"/>
            <a:ext cx="171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21742" y="1139926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ALLMI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97078-003B-5B43-BFB4-5CD568A64DAA}"/>
              </a:ext>
            </a:extLst>
          </p:cNvPr>
          <p:cNvSpPr txBox="1"/>
          <p:nvPr/>
        </p:nvSpPr>
        <p:spPr>
          <a:xfrm>
            <a:off x="736130" y="115598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640A0-FCA5-5B49-A7D0-6F8A0F99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33" y="1457538"/>
            <a:ext cx="1178028" cy="1835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1968D-5795-064C-AC2F-1525A73EA79A}"/>
              </a:ext>
            </a:extLst>
          </p:cNvPr>
          <p:cNvSpPr txBox="1"/>
          <p:nvPr/>
        </p:nvSpPr>
        <p:spPr>
          <a:xfrm>
            <a:off x="6776904" y="12021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venir Heavy" charset="0"/>
              </a:rPr>
              <a:t>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BB1ED-7694-DFB4-1A86-369FE197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2965" y="1032544"/>
            <a:ext cx="1643181" cy="260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1963B-70C7-6671-593C-AE370179A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811" y="1515321"/>
            <a:ext cx="2363190" cy="14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 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0"/>
            <a:ext cx="1604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B70C1C-A425-CA79-B9D9-CBB1DB1588C2}"/>
              </a:ext>
            </a:extLst>
          </p:cNvPr>
          <p:cNvSpPr txBox="1"/>
          <p:nvPr/>
        </p:nvSpPr>
        <p:spPr>
          <a:xfrm>
            <a:off x="681038" y="1073279"/>
            <a:ext cx="2259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National Highways Safety Passport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D8C43AE-D0C7-A8F6-C8B7-FF20EEA7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" y="1644981"/>
            <a:ext cx="2350284" cy="1510897"/>
          </a:xfrm>
          <a:prstGeom prst="rect">
            <a:avLst/>
          </a:prstGeom>
        </p:spPr>
      </p:pic>
      <p:pic>
        <p:nvPicPr>
          <p:cNvPr id="5" name="Picture 4" descr="A red sign with a photo of a person&#10;&#10;Description automatically generated">
            <a:extLst>
              <a:ext uri="{FF2B5EF4-FFF2-40B4-BE49-F238E27FC236}">
                <a16:creationId xmlns:a16="http://schemas.microsoft.com/office/drawing/2014/main" id="{799574E8-A1DD-479F-92D5-E811D9BF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405" y="1637846"/>
            <a:ext cx="2442205" cy="1518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50536-BFA6-0482-5DB7-70B6DF7624DF}"/>
              </a:ext>
            </a:extLst>
          </p:cNvPr>
          <p:cNvSpPr txBox="1"/>
          <p:nvPr/>
        </p:nvSpPr>
        <p:spPr>
          <a:xfrm>
            <a:off x="3777521" y="1244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81545-EA70-607B-5004-6C43F89F4D00}"/>
              </a:ext>
            </a:extLst>
          </p:cNvPr>
          <p:cNvSpPr txBox="1"/>
          <p:nvPr/>
        </p:nvSpPr>
        <p:spPr>
          <a:xfrm>
            <a:off x="3681952" y="114966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CSCS</a:t>
            </a:r>
          </a:p>
        </p:txBody>
      </p:sp>
      <p:pic>
        <p:nvPicPr>
          <p:cNvPr id="17" name="Picture 16" descr="A white card with black text&#10;&#10;Description automatically generated">
            <a:extLst>
              <a:ext uri="{FF2B5EF4-FFF2-40B4-BE49-F238E27FC236}">
                <a16:creationId xmlns:a16="http://schemas.microsoft.com/office/drawing/2014/main" id="{48D073FC-69AF-6ADC-A096-10A4AB92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365" y="3901413"/>
            <a:ext cx="2350284" cy="15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79078a6c934a8a4de570754e50b60487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f70ff9b3030bd81a4d99e7a5cb3120b5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6F3CD7-0D2C-4F9E-AD13-166C67889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FD7E8-18CE-46F1-A2A6-795E847045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22693-4AC5-4F44-A764-AD7095EE405B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bc00719f-a471-49ab-8b67-30e6520d633d"/>
    <ds:schemaRef ds:uri="http://purl.org/dc/terms/"/>
    <ds:schemaRef ds:uri="http://purl.org/dc/elements/1.1/"/>
    <ds:schemaRef ds:uri="078ea3b5-7cd4-402a-949f-a81edf38a202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129</Words>
  <Application>Microsoft Macintosh PowerPoint</Application>
  <PresentationFormat>A4 Paper (210x297 mm)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Heavy</vt:lpstr>
      <vt:lpstr>Calibri</vt:lpstr>
      <vt:lpstr>Calibri Light</vt:lpstr>
      <vt:lpstr>Proxima Nova Light</vt:lpstr>
      <vt:lpstr>Proxima Nova Rg</vt:lpstr>
      <vt:lpstr>Office Theme</vt:lpstr>
      <vt:lpstr>PowerPoint Presentation</vt:lpstr>
      <vt:lpstr>Competency Summary</vt:lpstr>
      <vt:lpstr>Competency Cards</vt:lpstr>
      <vt:lpstr>Competency Cards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Lee Payne</cp:lastModifiedBy>
  <cp:revision>31</cp:revision>
  <cp:lastPrinted>2023-04-25T08:46:06Z</cp:lastPrinted>
  <dcterms:created xsi:type="dcterms:W3CDTF">2017-07-03T20:19:07Z</dcterms:created>
  <dcterms:modified xsi:type="dcterms:W3CDTF">2024-04-16T13:42:55Z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3584">
    <vt:lpwstr>22</vt:lpwstr>
  </property>
</Properties>
</file>