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57" r:id="rId5"/>
    <p:sldId id="256" r:id="rId6"/>
    <p:sldId id="259" r:id="rId7"/>
    <p:sldId id="263" r:id="rId8"/>
    <p:sldId id="258" r:id="rId9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129"/>
    <a:srgbClr val="929392"/>
    <a:srgbClr val="2BA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5"/>
    <p:restoredTop sz="95360"/>
  </p:normalViewPr>
  <p:slideViewPr>
    <p:cSldViewPr snapToGrid="0" snapToObjects="1">
      <p:cViewPr varScale="1">
        <p:scale>
          <a:sx n="102" d="100"/>
          <a:sy n="102" d="100"/>
        </p:scale>
        <p:origin x="180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408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ullock" userId="8f48a943-c784-4da9-bbf7-d51c98afa126" providerId="ADAL" clId="{B21AD10A-8171-EC47-AB21-BF403D874F0B}"/>
    <pc:docChg chg="undo custSel modSld">
      <pc:chgData name="David Bullock" userId="8f48a943-c784-4da9-bbf7-d51c98afa126" providerId="ADAL" clId="{B21AD10A-8171-EC47-AB21-BF403D874F0B}" dt="2023-11-08T13:34:47.210" v="69" actId="14100"/>
      <pc:docMkLst>
        <pc:docMk/>
      </pc:docMkLst>
      <pc:sldChg chg="addSp delSp modSp mod">
        <pc:chgData name="David Bullock" userId="8f48a943-c784-4da9-bbf7-d51c98afa126" providerId="ADAL" clId="{B21AD10A-8171-EC47-AB21-BF403D874F0B}" dt="2023-11-08T13:34:36.738" v="68" actId="20577"/>
        <pc:sldMkLst>
          <pc:docMk/>
          <pc:sldMk cId="734676355" sldId="256"/>
        </pc:sldMkLst>
      </pc:sldChg>
      <pc:sldChg chg="addSp modSp mod">
        <pc:chgData name="David Bullock" userId="8f48a943-c784-4da9-bbf7-d51c98afa126" providerId="ADAL" clId="{B21AD10A-8171-EC47-AB21-BF403D874F0B}" dt="2023-11-08T13:34:47.210" v="69" actId="14100"/>
        <pc:sldMkLst>
          <pc:docMk/>
          <pc:sldMk cId="1833947036" sldId="259"/>
        </pc:sldMkLst>
      </pc:sldChg>
    </pc:docChg>
  </pc:docChgLst>
  <pc:docChgLst>
    <pc:chgData name="Lee Ratcliff" userId="4fa0cd38-0a35-43e5-a2b8-93648c60e751" providerId="ADAL" clId="{105AE852-6FE3-B44C-A0CE-585BBC549E37}"/>
    <pc:docChg chg="modSld">
      <pc:chgData name="Lee Ratcliff" userId="4fa0cd38-0a35-43e5-a2b8-93648c60e751" providerId="ADAL" clId="{105AE852-6FE3-B44C-A0CE-585BBC549E37}" dt="2025-01-23T10:14:19.670" v="10" actId="20577"/>
      <pc:docMkLst>
        <pc:docMk/>
      </pc:docMkLst>
      <pc:sldChg chg="modSp mod">
        <pc:chgData name="Lee Ratcliff" userId="4fa0cd38-0a35-43e5-a2b8-93648c60e751" providerId="ADAL" clId="{105AE852-6FE3-B44C-A0CE-585BBC549E37}" dt="2025-01-23T10:14:19.670" v="10" actId="20577"/>
        <pc:sldMkLst>
          <pc:docMk/>
          <pc:sldMk cId="734676355" sldId="256"/>
        </pc:sldMkLst>
        <pc:graphicFrameChg chg="mod modGraphic">
          <ac:chgData name="Lee Ratcliff" userId="4fa0cd38-0a35-43e5-a2b8-93648c60e751" providerId="ADAL" clId="{105AE852-6FE3-B44C-A0CE-585BBC549E37}" dt="2025-01-23T10:14:19.670" v="10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</pc:docChg>
  </pc:docChgLst>
  <pc:docChgLst>
    <pc:chgData name="Lee Payne" userId="4fdd8a30-39bf-40c8-9d3b-7522c84a80c7" providerId="ADAL" clId="{B8A9510F-A63C-B149-8604-F3A1BF3168C7}"/>
    <pc:docChg chg="undo custSel mod addSld delSld modSld">
      <pc:chgData name="Lee Payne" userId="4fdd8a30-39bf-40c8-9d3b-7522c84a80c7" providerId="ADAL" clId="{B8A9510F-A63C-B149-8604-F3A1BF3168C7}" dt="2019-06-10T09:42:02.345" v="77" actId="26606"/>
      <pc:docMkLst>
        <pc:docMk/>
      </pc:docMkLst>
      <pc:sldChg chg="modSp">
        <pc:chgData name="Lee Payne" userId="4fdd8a30-39bf-40c8-9d3b-7522c84a80c7" providerId="ADAL" clId="{B8A9510F-A63C-B149-8604-F3A1BF3168C7}" dt="2019-06-10T09:34:26.180" v="2" actId="1076"/>
        <pc:sldMkLst>
          <pc:docMk/>
          <pc:sldMk cId="1625298813" sldId="257"/>
        </pc:sldMkLst>
      </pc:sldChg>
      <pc:sldChg chg="addSp delSp modSp add del mod setBg">
        <pc:chgData name="Lee Payne" userId="4fdd8a30-39bf-40c8-9d3b-7522c84a80c7" providerId="ADAL" clId="{B8A9510F-A63C-B149-8604-F3A1BF3168C7}" dt="2019-06-10T09:42:02.345" v="77" actId="26606"/>
        <pc:sldMkLst>
          <pc:docMk/>
          <pc:sldMk cId="174831025" sldId="258"/>
        </pc:sldMkLst>
      </pc:sldChg>
      <pc:sldChg chg="addSp delSp modSp">
        <pc:chgData name="Lee Payne" userId="4fdd8a30-39bf-40c8-9d3b-7522c84a80c7" providerId="ADAL" clId="{B8A9510F-A63C-B149-8604-F3A1BF3168C7}" dt="2019-06-10T09:38:58.256" v="48" actId="1076"/>
        <pc:sldMkLst>
          <pc:docMk/>
          <pc:sldMk cId="1833947036" sldId="259"/>
        </pc:sldMkLst>
      </pc:sldChg>
      <pc:sldChg chg="delSp">
        <pc:chgData name="Lee Payne" userId="4fdd8a30-39bf-40c8-9d3b-7522c84a80c7" providerId="ADAL" clId="{B8A9510F-A63C-B149-8604-F3A1BF3168C7}" dt="2019-06-10T09:34:50.642" v="7"/>
        <pc:sldMkLst>
          <pc:docMk/>
          <pc:sldMk cId="723838650" sldId="263"/>
        </pc:sldMkLst>
      </pc:sldChg>
    </pc:docChg>
  </pc:docChgLst>
  <pc:docChgLst>
    <pc:chgData name="Lee Payne" userId="4fdd8a30-39bf-40c8-9d3b-7522c84a80c7" providerId="ADAL" clId="{3BFFD0F4-A0F9-D446-AC7D-18A8BBE4DDC4}"/>
    <pc:docChg chg="custSel modSld">
      <pc:chgData name="Lee Payne" userId="4fdd8a30-39bf-40c8-9d3b-7522c84a80c7" providerId="ADAL" clId="{3BFFD0F4-A0F9-D446-AC7D-18A8BBE4DDC4}" dt="2021-11-17T16:08:42.544" v="44" actId="478"/>
      <pc:docMkLst>
        <pc:docMk/>
      </pc:docMkLst>
      <pc:sldChg chg="delSp mod">
        <pc:chgData name="Lee Payne" userId="4fdd8a30-39bf-40c8-9d3b-7522c84a80c7" providerId="ADAL" clId="{3BFFD0F4-A0F9-D446-AC7D-18A8BBE4DDC4}" dt="2021-11-17T16:08:42.544" v="44" actId="478"/>
        <pc:sldMkLst>
          <pc:docMk/>
          <pc:sldMk cId="1833947036" sldId="259"/>
        </pc:sldMkLst>
      </pc:sldChg>
    </pc:docChg>
  </pc:docChgLst>
  <pc:docChgLst>
    <pc:chgData name="Lee Payne" userId="4fdd8a30-39bf-40c8-9d3b-7522c84a80c7" providerId="ADAL" clId="{67E892D2-F3BF-9942-86BE-CE99C4BBE0ED}"/>
    <pc:docChg chg="custSel addSld modSld">
      <pc:chgData name="Lee Payne" userId="4fdd8a30-39bf-40c8-9d3b-7522c84a80c7" providerId="ADAL" clId="{67E892D2-F3BF-9942-86BE-CE99C4BBE0ED}" dt="2023-11-13T11:19:53.335" v="42" actId="6549"/>
      <pc:docMkLst>
        <pc:docMk/>
      </pc:docMkLst>
      <pc:sldChg chg="delSp modSp mod">
        <pc:chgData name="Lee Payne" userId="4fdd8a30-39bf-40c8-9d3b-7522c84a80c7" providerId="ADAL" clId="{67E892D2-F3BF-9942-86BE-CE99C4BBE0ED}" dt="2023-11-13T11:16:32.533" v="15" actId="14100"/>
        <pc:sldMkLst>
          <pc:docMk/>
          <pc:sldMk cId="1833947036" sldId="259"/>
        </pc:sldMkLst>
      </pc:sldChg>
      <pc:sldChg chg="modSp mod">
        <pc:chgData name="Lee Payne" userId="4fdd8a30-39bf-40c8-9d3b-7522c84a80c7" providerId="ADAL" clId="{67E892D2-F3BF-9942-86BE-CE99C4BBE0ED}" dt="2023-11-13T11:19:53.335" v="42" actId="6549"/>
        <pc:sldMkLst>
          <pc:docMk/>
          <pc:sldMk cId="807783921" sldId="262"/>
        </pc:sldMkLst>
      </pc:sldChg>
      <pc:sldChg chg="addSp delSp modSp add mod">
        <pc:chgData name="Lee Payne" userId="4fdd8a30-39bf-40c8-9d3b-7522c84a80c7" providerId="ADAL" clId="{67E892D2-F3BF-9942-86BE-CE99C4BBE0ED}" dt="2023-11-13T11:17:36.138" v="24" actId="14100"/>
        <pc:sldMkLst>
          <pc:docMk/>
          <pc:sldMk cId="2504244394" sldId="263"/>
        </pc:sldMkLst>
      </pc:sldChg>
    </pc:docChg>
  </pc:docChgLst>
  <pc:docChgLst>
    <pc:chgData name="Daniel McCann" userId="8780d60a-597c-4b53-ba8a-7055ca85b189" providerId="ADAL" clId="{AE645563-B283-1C4F-A840-7CF7E260F4F6}"/>
    <pc:docChg chg="modSld">
      <pc:chgData name="Daniel McCann" userId="8780d60a-597c-4b53-ba8a-7055ca85b189" providerId="ADAL" clId="{AE645563-B283-1C4F-A840-7CF7E260F4F6}" dt="2023-07-03T14:16:38.007" v="22" actId="20577"/>
      <pc:docMkLst>
        <pc:docMk/>
      </pc:docMkLst>
      <pc:sldChg chg="modSp mod">
        <pc:chgData name="Daniel McCann" userId="8780d60a-597c-4b53-ba8a-7055ca85b189" providerId="ADAL" clId="{AE645563-B283-1C4F-A840-7CF7E260F4F6}" dt="2023-07-03T14:16:38.007" v="22" actId="20577"/>
        <pc:sldMkLst>
          <pc:docMk/>
          <pc:sldMk cId="807783921" sldId="262"/>
        </pc:sldMkLst>
      </pc:sldChg>
    </pc:docChg>
  </pc:docChgLst>
  <pc:docChgLst>
    <pc:chgData name="Daniel McCann" userId="8780d60a-597c-4b53-ba8a-7055ca85b189" providerId="ADAL" clId="{955A2B83-5FDF-6A40-99CA-969C6AFCEADF}"/>
    <pc:docChg chg="modSld">
      <pc:chgData name="Daniel McCann" userId="8780d60a-597c-4b53-ba8a-7055ca85b189" providerId="ADAL" clId="{955A2B83-5FDF-6A40-99CA-969C6AFCEADF}" dt="2023-01-09T16:06:31.202" v="70"/>
      <pc:docMkLst>
        <pc:docMk/>
      </pc:docMkLst>
      <pc:sldChg chg="modSp mod">
        <pc:chgData name="Daniel McCann" userId="8780d60a-597c-4b53-ba8a-7055ca85b189" providerId="ADAL" clId="{955A2B83-5FDF-6A40-99CA-969C6AFCEADF}" dt="2023-01-09T16:01:36.171" v="51" actId="20577"/>
        <pc:sldMkLst>
          <pc:docMk/>
          <pc:sldMk cId="734676355" sldId="256"/>
        </pc:sldMkLst>
      </pc:sldChg>
      <pc:sldChg chg="addSp delSp modSp mod">
        <pc:chgData name="Daniel McCann" userId="8780d60a-597c-4b53-ba8a-7055ca85b189" providerId="ADAL" clId="{955A2B83-5FDF-6A40-99CA-969C6AFCEADF}" dt="2023-01-09T16:06:31.202" v="70"/>
        <pc:sldMkLst>
          <pc:docMk/>
          <pc:sldMk cId="1833947036" sldId="259"/>
        </pc:sldMkLst>
      </pc:sldChg>
    </pc:docChg>
  </pc:docChgLst>
  <pc:docChgLst>
    <pc:chgData name="Daniel McCann" userId="8780d60a-597c-4b53-ba8a-7055ca85b189" providerId="ADAL" clId="{1070DE0D-CD29-9C40-9DBA-2954D3CFCB0C}"/>
    <pc:docChg chg="undo custSel delSld modSld">
      <pc:chgData name="Daniel McCann" userId="8780d60a-597c-4b53-ba8a-7055ca85b189" providerId="ADAL" clId="{1070DE0D-CD29-9C40-9DBA-2954D3CFCB0C}" dt="2021-11-15T12:25:48.473" v="261" actId="2696"/>
      <pc:docMkLst>
        <pc:docMk/>
      </pc:docMkLst>
      <pc:sldChg chg="modSp mod">
        <pc:chgData name="Daniel McCann" userId="8780d60a-597c-4b53-ba8a-7055ca85b189" providerId="ADAL" clId="{1070DE0D-CD29-9C40-9DBA-2954D3CFCB0C}" dt="2021-11-15T12:23:36.277" v="237" actId="20577"/>
        <pc:sldMkLst>
          <pc:docMk/>
          <pc:sldMk cId="734676355" sldId="256"/>
        </pc:sldMkLst>
      </pc:sldChg>
      <pc:sldChg chg="addSp delSp modSp mod">
        <pc:chgData name="Daniel McCann" userId="8780d60a-597c-4b53-ba8a-7055ca85b189" providerId="ADAL" clId="{1070DE0D-CD29-9C40-9DBA-2954D3CFCB0C}" dt="2021-11-15T12:24:44.940" v="252"/>
        <pc:sldMkLst>
          <pc:docMk/>
          <pc:sldMk cId="1833947036" sldId="259"/>
        </pc:sldMkLst>
      </pc:sldChg>
      <pc:sldChg chg="addSp delSp modSp del mod">
        <pc:chgData name="Daniel McCann" userId="8780d60a-597c-4b53-ba8a-7055ca85b189" providerId="ADAL" clId="{1070DE0D-CD29-9C40-9DBA-2954D3CFCB0C}" dt="2021-11-15T12:25:48.473" v="261" actId="2696"/>
        <pc:sldMkLst>
          <pc:docMk/>
          <pc:sldMk cId="723838650" sldId="263"/>
        </pc:sldMkLst>
      </pc:sldChg>
    </pc:docChg>
  </pc:docChgLst>
  <pc:docChgLst>
    <pc:chgData name="Daniel McCann" userId="8780d60a-597c-4b53-ba8a-7055ca85b189" providerId="ADAL" clId="{D6C80BF6-53B9-2C45-8828-8806770B1149}"/>
    <pc:docChg chg="custSel modSld">
      <pc:chgData name="Daniel McCann" userId="8780d60a-597c-4b53-ba8a-7055ca85b189" providerId="ADAL" clId="{D6C80BF6-53B9-2C45-8828-8806770B1149}" dt="2023-08-31T15:31:20.439" v="8"/>
      <pc:docMkLst>
        <pc:docMk/>
      </pc:docMkLst>
      <pc:sldChg chg="modSp mod">
        <pc:chgData name="Daniel McCann" userId="8780d60a-597c-4b53-ba8a-7055ca85b189" providerId="ADAL" clId="{D6C80BF6-53B9-2C45-8828-8806770B1149}" dt="2023-08-31T15:28:18.722" v="1" actId="20577"/>
        <pc:sldMkLst>
          <pc:docMk/>
          <pc:sldMk cId="734676355" sldId="256"/>
        </pc:sldMkLst>
      </pc:sldChg>
      <pc:sldChg chg="addSp delSp modSp mod">
        <pc:chgData name="Daniel McCann" userId="8780d60a-597c-4b53-ba8a-7055ca85b189" providerId="ADAL" clId="{D6C80BF6-53B9-2C45-8828-8806770B1149}" dt="2023-08-31T15:31:20.439" v="8"/>
        <pc:sldMkLst>
          <pc:docMk/>
          <pc:sldMk cId="1833947036" sldId="259"/>
        </pc:sldMkLst>
      </pc:sldChg>
    </pc:docChg>
  </pc:docChgLst>
  <pc:docChgLst>
    <pc:chgData name="Daniel McCann" userId="8780d60a-597c-4b53-ba8a-7055ca85b189" providerId="ADAL" clId="{13D8AC37-05DA-124C-AC82-FC95414F471C}"/>
    <pc:docChg chg="modSld">
      <pc:chgData name="Daniel McCann" userId="8780d60a-597c-4b53-ba8a-7055ca85b189" providerId="ADAL" clId="{13D8AC37-05DA-124C-AC82-FC95414F471C}" dt="2023-02-17T12:42:53.652" v="127" actId="20577"/>
      <pc:docMkLst>
        <pc:docMk/>
      </pc:docMkLst>
    </pc:docChg>
  </pc:docChgLst>
  <pc:docChgLst>
    <pc:chgData name="Lee Payne" userId="4fdd8a30-39bf-40c8-9d3b-7522c84a80c7" providerId="ADAL" clId="{9CEAC296-C8E9-1741-A2C2-55B466D40CED}"/>
    <pc:docChg chg="custSel modSld">
      <pc:chgData name="Lee Payne" userId="4fdd8a30-39bf-40c8-9d3b-7522c84a80c7" providerId="ADAL" clId="{9CEAC296-C8E9-1741-A2C2-55B466D40CED}" dt="2023-03-14T15:36:55.025" v="36" actId="20577"/>
      <pc:docMkLst>
        <pc:docMk/>
      </pc:docMkLst>
      <pc:sldChg chg="modSp mod">
        <pc:chgData name="Lee Payne" userId="4fdd8a30-39bf-40c8-9d3b-7522c84a80c7" providerId="ADAL" clId="{9CEAC296-C8E9-1741-A2C2-55B466D40CED}" dt="2023-02-27T10:30:32.930" v="0" actId="2711"/>
        <pc:sldMkLst>
          <pc:docMk/>
          <pc:sldMk cId="734676355" sldId="256"/>
        </pc:sldMkLst>
      </pc:sldChg>
      <pc:sldChg chg="addSp delSp modSp mod">
        <pc:chgData name="Lee Payne" userId="4fdd8a30-39bf-40c8-9d3b-7522c84a80c7" providerId="ADAL" clId="{9CEAC296-C8E9-1741-A2C2-55B466D40CED}" dt="2023-03-14T15:36:55.025" v="36" actId="20577"/>
        <pc:sldMkLst>
          <pc:docMk/>
          <pc:sldMk cId="1833947036" sldId="259"/>
        </pc:sldMkLst>
      </pc:sldChg>
    </pc:docChg>
  </pc:docChgLst>
  <pc:docChgLst>
    <pc:chgData name="Lee Payne" userId="4fdd8a30-39bf-40c8-9d3b-7522c84a80c7" providerId="ADAL" clId="{D748339D-8A88-4B46-AAF1-B0BDE3581E18}"/>
    <pc:docChg chg="delSld modSld">
      <pc:chgData name="Lee Payne" userId="4fdd8a30-39bf-40c8-9d3b-7522c84a80c7" providerId="ADAL" clId="{D748339D-8A88-4B46-AAF1-B0BDE3581E18}" dt="2024-04-16T13:48:12.735" v="1" actId="2696"/>
      <pc:docMkLst>
        <pc:docMk/>
      </pc:docMkLst>
      <pc:sldChg chg="del">
        <pc:chgData name="Lee Payne" userId="4fdd8a30-39bf-40c8-9d3b-7522c84a80c7" providerId="ADAL" clId="{D748339D-8A88-4B46-AAF1-B0BDE3581E18}" dt="2024-04-16T13:48:12.735" v="1" actId="2696"/>
        <pc:sldMkLst>
          <pc:docMk/>
          <pc:sldMk cId="807783921" sldId="262"/>
        </pc:sldMkLst>
      </pc:sldChg>
    </pc:docChg>
  </pc:docChgLst>
  <pc:docChgLst>
    <pc:chgData name="Lee Ratcliff" userId="4fa0cd38-0a35-43e5-a2b8-93648c60e751" providerId="ADAL" clId="{CD669B6D-379C-1742-B061-EC87733B5A7C}"/>
    <pc:docChg chg="undo custSel modSld">
      <pc:chgData name="Lee Ratcliff" userId="4fa0cd38-0a35-43e5-a2b8-93648c60e751" providerId="ADAL" clId="{CD669B6D-379C-1742-B061-EC87733B5A7C}" dt="2021-05-24T13:10:35.715" v="69" actId="478"/>
      <pc:docMkLst>
        <pc:docMk/>
      </pc:docMkLst>
      <pc:sldChg chg="delSp mod">
        <pc:chgData name="Lee Ratcliff" userId="4fa0cd38-0a35-43e5-a2b8-93648c60e751" providerId="ADAL" clId="{CD669B6D-379C-1742-B061-EC87733B5A7C}" dt="2021-05-24T11:57:00.037" v="6" actId="478"/>
        <pc:sldMkLst>
          <pc:docMk/>
          <pc:sldMk cId="1833947036" sldId="259"/>
        </pc:sldMkLst>
      </pc:sldChg>
      <pc:sldChg chg="modSp mod">
        <pc:chgData name="Lee Ratcliff" userId="4fa0cd38-0a35-43e5-a2b8-93648c60e751" providerId="ADAL" clId="{CD669B6D-379C-1742-B061-EC87733B5A7C}" dt="2021-05-24T12:00:40.038" v="45" actId="20577"/>
        <pc:sldMkLst>
          <pc:docMk/>
          <pc:sldMk cId="807783921" sldId="262"/>
        </pc:sldMkLst>
      </pc:sldChg>
      <pc:sldChg chg="addSp delSp modSp mod">
        <pc:chgData name="Lee Ratcliff" userId="4fa0cd38-0a35-43e5-a2b8-93648c60e751" providerId="ADAL" clId="{CD669B6D-379C-1742-B061-EC87733B5A7C}" dt="2021-05-24T13:10:35.715" v="69" actId="478"/>
        <pc:sldMkLst>
          <pc:docMk/>
          <pc:sldMk cId="723838650" sldId="263"/>
        </pc:sldMkLst>
      </pc:sldChg>
    </pc:docChg>
  </pc:docChgLst>
  <pc:docChgLst>
    <pc:chgData name="Mike Arkle" userId="80cea955-1618-4df0-b28e-5abb842fd79b" providerId="ADAL" clId="{032CC1E9-E880-0E46-B27D-A3C8BA755F1F}"/>
    <pc:docChg chg="custSel modSld">
      <pc:chgData name="Mike Arkle" userId="80cea955-1618-4df0-b28e-5abb842fd79b" providerId="ADAL" clId="{032CC1E9-E880-0E46-B27D-A3C8BA755F1F}" dt="2021-07-23T13:01:17.041" v="39" actId="20577"/>
      <pc:docMkLst>
        <pc:docMk/>
      </pc:docMkLst>
      <pc:sldChg chg="modSp mod">
        <pc:chgData name="Mike Arkle" userId="80cea955-1618-4df0-b28e-5abb842fd79b" providerId="ADAL" clId="{032CC1E9-E880-0E46-B27D-A3C8BA755F1F}" dt="2021-07-23T13:01:17.041" v="39" actId="20577"/>
        <pc:sldMkLst>
          <pc:docMk/>
          <pc:sldMk cId="734676355" sldId="256"/>
        </pc:sldMkLst>
      </pc:sldChg>
      <pc:sldChg chg="modSp mod">
        <pc:chgData name="Mike Arkle" userId="80cea955-1618-4df0-b28e-5abb842fd79b" providerId="ADAL" clId="{032CC1E9-E880-0E46-B27D-A3C8BA755F1F}" dt="2021-07-23T12:41:39.078" v="29" actId="20577"/>
        <pc:sldMkLst>
          <pc:docMk/>
          <pc:sldMk cId="807783921" sldId="262"/>
        </pc:sldMkLst>
      </pc:sldChg>
      <pc:sldChg chg="delSp modSp mod">
        <pc:chgData name="Mike Arkle" userId="80cea955-1618-4df0-b28e-5abb842fd79b" providerId="ADAL" clId="{032CC1E9-E880-0E46-B27D-A3C8BA755F1F}" dt="2021-07-23T12:35:53.279" v="12"/>
        <pc:sldMkLst>
          <pc:docMk/>
          <pc:sldMk cId="723838650" sldId="263"/>
        </pc:sldMkLst>
      </pc:sldChg>
    </pc:docChg>
  </pc:docChgLst>
  <pc:docChgLst>
    <pc:chgData name="Daniel McCann" userId="8780d60a-597c-4b53-ba8a-7055ca85b189" providerId="ADAL" clId="{89492513-BE1F-9D41-BF25-07BA781BAD6A}"/>
    <pc:docChg chg="modSld">
      <pc:chgData name="Daniel McCann" userId="8780d60a-597c-4b53-ba8a-7055ca85b189" providerId="ADAL" clId="{89492513-BE1F-9D41-BF25-07BA781BAD6A}" dt="2025-04-08T14:09:07.571" v="58" actId="20577"/>
      <pc:docMkLst>
        <pc:docMk/>
      </pc:docMkLst>
    </pc:docChg>
  </pc:docChgLst>
  <pc:docChgLst>
    <pc:chgData name="Lee Payne" userId="4fdd8a30-39bf-40c8-9d3b-7522c84a80c7" providerId="ADAL" clId="{052D3D08-923D-604B-ADB8-5D859AC10933}"/>
    <pc:docChg chg="modSld">
      <pc:chgData name="Lee Payne" userId="4fdd8a30-39bf-40c8-9d3b-7522c84a80c7" providerId="ADAL" clId="{052D3D08-923D-604B-ADB8-5D859AC10933}" dt="2023-04-21T10:58:13.941" v="111" actId="20577"/>
      <pc:docMkLst>
        <pc:docMk/>
      </pc:docMkLst>
      <pc:sldChg chg="modSp mod">
        <pc:chgData name="Lee Payne" userId="4fdd8a30-39bf-40c8-9d3b-7522c84a80c7" providerId="ADAL" clId="{052D3D08-923D-604B-ADB8-5D859AC10933}" dt="2023-04-21T10:58:13.941" v="111" actId="20577"/>
        <pc:sldMkLst>
          <pc:docMk/>
          <pc:sldMk cId="734676355" sldId="256"/>
        </pc:sldMkLst>
      </pc:sldChg>
      <pc:sldChg chg="modSp mod">
        <pc:chgData name="Lee Payne" userId="4fdd8a30-39bf-40c8-9d3b-7522c84a80c7" providerId="ADAL" clId="{052D3D08-923D-604B-ADB8-5D859AC10933}" dt="2023-04-21T10:57:28.641" v="86" actId="2711"/>
        <pc:sldMkLst>
          <pc:docMk/>
          <pc:sldMk cId="1625298813" sldId="257"/>
        </pc:sldMkLst>
      </pc:sldChg>
      <pc:sldChg chg="modSp mod">
        <pc:chgData name="Lee Payne" userId="4fdd8a30-39bf-40c8-9d3b-7522c84a80c7" providerId="ADAL" clId="{052D3D08-923D-604B-ADB8-5D859AC10933}" dt="2023-04-21T10:57:42.368" v="88" actId="2711"/>
        <pc:sldMkLst>
          <pc:docMk/>
          <pc:sldMk cId="807783921" sldId="262"/>
        </pc:sldMkLst>
      </pc:sldChg>
    </pc:docChg>
  </pc:docChgLst>
  <pc:docChgLst>
    <pc:chgData name="Lee Payne" userId="4fdd8a30-39bf-40c8-9d3b-7522c84a80c7" providerId="ADAL" clId="{2A64D156-53BA-2C46-B743-275E4669EC0D}"/>
    <pc:docChg chg="modSld">
      <pc:chgData name="Lee Payne" userId="4fdd8a30-39bf-40c8-9d3b-7522c84a80c7" providerId="ADAL" clId="{2A64D156-53BA-2C46-B743-275E4669EC0D}" dt="2024-12-17T09:58:14.961" v="19" actId="20577"/>
      <pc:docMkLst>
        <pc:docMk/>
      </pc:docMkLst>
      <pc:sldChg chg="modSp mod">
        <pc:chgData name="Lee Payne" userId="4fdd8a30-39bf-40c8-9d3b-7522c84a80c7" providerId="ADAL" clId="{2A64D156-53BA-2C46-B743-275E4669EC0D}" dt="2024-12-17T09:58:14.961" v="19" actId="20577"/>
        <pc:sldMkLst>
          <pc:docMk/>
          <pc:sldMk cId="734676355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07ECA-1A06-CC43-A0CE-D5159B17CECE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5709B-F41E-8740-BC3A-BD7C6A1FB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5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7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8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F5AE-68B9-4949-9A63-1418D5774CB5}" type="datetime1">
              <a:rPr lang="en-GB" smtClean="0"/>
              <a:t>08/04/2025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18E8-A63B-5347-9016-456F7AC2E4F0}" type="datetime1">
              <a:rPr lang="en-GB" smtClean="0"/>
              <a:t>08/04/2025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0D13-A8E8-2844-A319-7F63B8CEA8EB}" type="datetime1">
              <a:rPr lang="en-GB" smtClean="0"/>
              <a:t>08/04/2025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8928-2DA3-4B40-9681-892CC1FE0139}" type="datetime1">
              <a:rPr lang="en-GB" smtClean="0"/>
              <a:t>08/04/2025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73D0-9A92-F04D-8AEB-37C9F689B20A}" type="datetime1">
              <a:rPr lang="en-GB" smtClean="0"/>
              <a:t>08/04/2025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B241-9088-DC4D-B1A4-48248B4A7F37}" type="datetime1">
              <a:rPr lang="en-GB" smtClean="0"/>
              <a:t>08/04/2025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8F0D-53EB-B445-9148-FBFFC1A39F8F}" type="datetime1">
              <a:rPr lang="en-GB" smtClean="0"/>
              <a:t>08/04/2025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D44D-9115-834E-88F6-CDA8E3C0622A}" type="datetime1">
              <a:rPr lang="en-GB" smtClean="0"/>
              <a:t>08/04/2025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E645-B2B4-E747-897A-2929509927A5}" type="datetime1">
              <a:rPr lang="en-GB" smtClean="0"/>
              <a:t>08/04/2025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A3CF-5314-CA4D-99F4-6543AF3B53DE}" type="datetime1">
              <a:rPr lang="en-GB" smtClean="0"/>
              <a:t>08/04/2025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2576-C58D-E548-B518-BCBE499BE317}" type="datetime1">
              <a:rPr lang="en-GB" smtClean="0"/>
              <a:t>08/04/2025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E9D8-BCA4-564F-9CC2-9E31CD6CD4D0}" type="datetime1">
              <a:rPr lang="en-GB" smtClean="0"/>
              <a:t>08/04/2025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1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1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587" y="3153483"/>
            <a:ext cx="2536246" cy="4818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5901" y="3358247"/>
            <a:ext cx="1950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Avenir Black" charset="0"/>
                <a:cs typeface="Arial" panose="020B0604020202020204" pitchFamily="34" charset="0"/>
              </a:rPr>
              <a:t>Brian Mulchrone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28312" y="3358247"/>
            <a:ext cx="2053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ea typeface="Avenir Medium" charset="0"/>
                <a:cs typeface="Arial" panose="020B0604020202020204" pitchFamily="34" charset="0"/>
              </a:rPr>
              <a:t>Competency Portfolio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6157156" y="3311369"/>
            <a:ext cx="0" cy="324000"/>
          </a:xfrm>
          <a:prstGeom prst="line">
            <a:avLst/>
          </a:prstGeom>
          <a:ln w="317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9389" y="3669509"/>
            <a:ext cx="966862" cy="405161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8365781" y="6579553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295442" y="6335898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www.infratec-uk.com</a:t>
            </a:r>
          </a:p>
        </p:txBody>
      </p:sp>
    </p:spTree>
    <p:extLst>
      <p:ext uri="{BB962C8B-B14F-4D97-AF65-F5344CB8AC3E}">
        <p14:creationId xmlns:p14="http://schemas.microsoft.com/office/powerpoint/2010/main" val="162529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450800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rgbClr val="0E2129"/>
                </a:solidFill>
                <a:latin typeface="Arial" panose="020B0604020202020204" pitchFamily="34" charset="0"/>
                <a:ea typeface="Avenir Black" charset="0"/>
                <a:cs typeface="Arial" panose="020B0604020202020204" pitchFamily="34" charset="0"/>
              </a:rPr>
              <a:t>Competency Summary</a:t>
            </a: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67863"/>
              </p:ext>
            </p:extLst>
          </p:nvPr>
        </p:nvGraphicFramePr>
        <p:xfrm>
          <a:off x="681038" y="1181100"/>
          <a:ext cx="8543924" cy="4727331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4327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5259"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Accreditation Body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No.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Expiry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Highway Electrical Registration Scheme (HERS)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CSCS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H0244064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25/09/2026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Slinger / Signaller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ALLMI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67506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19/10/2028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Emergency First Aid at 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 err="1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Qualsafe</a:t>
                      </a:r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 Awards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3500771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30/10/2027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1b Powered Access Licence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IPAF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OP/1949870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31/03/2026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Confined Space Safe Entry &amp; Self Rescue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IIRSM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CS-02 10061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12/02/2026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Working at Height Level 2 (RQF)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Qualsafe Awards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3021036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15/02/2026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National Highways Safety Passport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National Highways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14-00013960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22/01/2026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Safe Moving and Handling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 err="1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Qualsafe</a:t>
                      </a:r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 Awards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603/2744/3</a:t>
                      </a:r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20/03/2028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26331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681038" y="829993"/>
            <a:ext cx="8543925" cy="0"/>
          </a:xfrm>
          <a:prstGeom prst="line">
            <a:avLst/>
          </a:prstGeom>
          <a:ln w="2222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1377" y="6621756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1038" y="6378101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venir Heavy" charset="0"/>
                <a:ea typeface="Avenir Heavy" charset="0"/>
                <a:cs typeface="Avenir Heavy" charset="0"/>
              </a:rPr>
              <a:t>www.infratec-uk.com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996113" y="6271944"/>
            <a:ext cx="2228850" cy="365125"/>
          </a:xfrm>
        </p:spPr>
        <p:txBody>
          <a:bodyPr/>
          <a:lstStyle/>
          <a:p>
            <a:fld id="{54A1C104-8B1A-E543-8532-B9058E1F681C}" type="slidenum">
              <a:rPr lang="en-US" sz="1800" b="1" smtClean="0">
                <a:solidFill>
                  <a:srgbClr val="0E2129"/>
                </a:solidFill>
                <a:latin typeface="Avenir Black" charset="0"/>
                <a:ea typeface="Avenir Black" charset="0"/>
                <a:cs typeface="Avenir Black" charset="0"/>
              </a:rPr>
              <a:t>2</a:t>
            </a:fld>
            <a:endParaRPr lang="en-US" sz="1800" b="1" dirty="0">
              <a:solidFill>
                <a:srgbClr val="0E2129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820444" y="6623001"/>
            <a:ext cx="460791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67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450800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rgbClr val="0E2129"/>
                </a:solidFill>
                <a:latin typeface="Avenir Black" charset="0"/>
                <a:ea typeface="Avenir Black" charset="0"/>
                <a:cs typeface="Avenir Black" charset="0"/>
              </a:rPr>
              <a:t>Competency Cards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81038" y="829993"/>
            <a:ext cx="8543925" cy="0"/>
          </a:xfrm>
          <a:prstGeom prst="line">
            <a:avLst/>
          </a:prstGeom>
          <a:ln w="2222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1377" y="6621756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1038" y="6378101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venir Heavy" charset="0"/>
                <a:ea typeface="Avenir Heavy" charset="0"/>
                <a:cs typeface="Avenir Heavy" charset="0"/>
              </a:rPr>
              <a:t>www.infratec-uk.com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996113" y="6271944"/>
            <a:ext cx="2228850" cy="365125"/>
          </a:xfrm>
        </p:spPr>
        <p:txBody>
          <a:bodyPr/>
          <a:lstStyle/>
          <a:p>
            <a:fld id="{54A1C104-8B1A-E543-8532-B9058E1F681C}" type="slidenum">
              <a:rPr lang="en-US" sz="1800" b="1" smtClean="0">
                <a:solidFill>
                  <a:srgbClr val="0E2129"/>
                </a:solidFill>
                <a:latin typeface="Avenir Black" charset="0"/>
                <a:ea typeface="Avenir Black" charset="0"/>
                <a:cs typeface="Avenir Black" charset="0"/>
              </a:rPr>
              <a:t>3</a:t>
            </a:fld>
            <a:endParaRPr lang="en-US" sz="1800" b="1" dirty="0">
              <a:solidFill>
                <a:srgbClr val="0E2129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820444" y="6623001"/>
            <a:ext cx="460791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7310" y="3528645"/>
            <a:ext cx="8543925" cy="0"/>
          </a:xfrm>
          <a:prstGeom prst="line">
            <a:avLst/>
          </a:prstGeom>
          <a:ln w="3175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77064" y="1188695"/>
            <a:ext cx="26962" cy="4802572"/>
          </a:xfrm>
          <a:prstGeom prst="line">
            <a:avLst/>
          </a:prstGeom>
          <a:ln w="38100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13339" y="1127359"/>
            <a:ext cx="26962" cy="4802572"/>
          </a:xfrm>
          <a:prstGeom prst="line">
            <a:avLst/>
          </a:prstGeom>
          <a:ln w="38100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6107" y="1132797"/>
            <a:ext cx="4618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venir Heavy" charset="0"/>
                <a:ea typeface="Avenir Heavy" charset="0"/>
                <a:cs typeface="Avenir Heavy" charset="0"/>
              </a:rPr>
              <a:t>ECS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72BF77-46AE-5EE3-7CFE-D5A899B65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114" y="1558377"/>
            <a:ext cx="1073772" cy="1658840"/>
          </a:xfrm>
          <a:prstGeom prst="rect">
            <a:avLst/>
          </a:prstGeom>
        </p:spPr>
      </p:pic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B1347051-9764-44D0-1068-2B97AABBC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096" y="1512557"/>
            <a:ext cx="2592394" cy="17046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F7EFB0-6243-6405-1055-71C1A5334A26}"/>
              </a:ext>
            </a:extLst>
          </p:cNvPr>
          <p:cNvSpPr txBox="1"/>
          <p:nvPr/>
        </p:nvSpPr>
        <p:spPr>
          <a:xfrm>
            <a:off x="3611090" y="1127356"/>
            <a:ext cx="4618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venir Heavy" charset="0"/>
                <a:ea typeface="Avenir Heavy" charset="0"/>
                <a:cs typeface="Avenir Heavy" charset="0"/>
              </a:rPr>
              <a:t>IPAF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6C6A50-5ABA-376A-4AFA-B2BC837371C7}"/>
              </a:ext>
            </a:extLst>
          </p:cNvPr>
          <p:cNvSpPr txBox="1"/>
          <p:nvPr/>
        </p:nvSpPr>
        <p:spPr>
          <a:xfrm>
            <a:off x="6714096" y="1132797"/>
            <a:ext cx="1162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venir Heavy" charset="0"/>
                <a:ea typeface="Avenir Heavy" charset="0"/>
                <a:cs typeface="Avenir Heavy" charset="0"/>
              </a:rPr>
              <a:t>Safety Passport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D3D167-BDCA-5871-DCE1-549A65652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79" y="1689890"/>
            <a:ext cx="2371999" cy="14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4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450800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rgbClr val="0E2129"/>
                </a:solidFill>
                <a:latin typeface="Avenir Black" charset="0"/>
                <a:ea typeface="Avenir Black" charset="0"/>
                <a:cs typeface="Avenir Black" charset="0"/>
              </a:rPr>
              <a:t>Competency Cards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81038" y="829993"/>
            <a:ext cx="8543925" cy="0"/>
          </a:xfrm>
          <a:prstGeom prst="line">
            <a:avLst/>
          </a:prstGeom>
          <a:ln w="2222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1377" y="6621756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1038" y="6378101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venir Heavy" charset="0"/>
                <a:ea typeface="Avenir Heavy" charset="0"/>
                <a:cs typeface="Avenir Heavy" charset="0"/>
              </a:rPr>
              <a:t>www.infratec-uk.com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996113" y="6271944"/>
            <a:ext cx="2228850" cy="365125"/>
          </a:xfrm>
        </p:spPr>
        <p:txBody>
          <a:bodyPr/>
          <a:lstStyle/>
          <a:p>
            <a:fld id="{54A1C104-8B1A-E543-8532-B9058E1F681C}" type="slidenum">
              <a:rPr lang="en-US" sz="1800" b="1" smtClean="0">
                <a:solidFill>
                  <a:srgbClr val="0E2129"/>
                </a:solidFill>
                <a:latin typeface="Avenir Black" charset="0"/>
                <a:ea typeface="Avenir Black" charset="0"/>
                <a:cs typeface="Avenir Black" charset="0"/>
              </a:rPr>
              <a:t>4</a:t>
            </a:fld>
            <a:endParaRPr lang="en-US" sz="1800" b="1" dirty="0">
              <a:solidFill>
                <a:srgbClr val="0E2129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820444" y="6623001"/>
            <a:ext cx="460791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7310" y="3528645"/>
            <a:ext cx="8543925" cy="0"/>
          </a:xfrm>
          <a:prstGeom prst="line">
            <a:avLst/>
          </a:prstGeom>
          <a:ln w="3175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77064" y="1188695"/>
            <a:ext cx="26962" cy="4802572"/>
          </a:xfrm>
          <a:prstGeom prst="line">
            <a:avLst/>
          </a:prstGeom>
          <a:ln w="38100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13339" y="1127359"/>
            <a:ext cx="26962" cy="4802572"/>
          </a:xfrm>
          <a:prstGeom prst="line">
            <a:avLst/>
          </a:prstGeom>
          <a:ln w="38100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6107" y="1132797"/>
            <a:ext cx="851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venir Heavy" charset="0"/>
                <a:ea typeface="Avenir Heavy" charset="0"/>
                <a:cs typeface="Avenir Heavy" charset="0"/>
              </a:rPr>
              <a:t>ALLMI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58201E6-0A63-2ED6-81D5-F78199EF0D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76" t="9946" r="13277" b="9613"/>
          <a:stretch/>
        </p:blipFill>
        <p:spPr>
          <a:xfrm rot="16200000">
            <a:off x="1154619" y="993111"/>
            <a:ext cx="1626882" cy="257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4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3">
            <a:extLst>
              <a:ext uri="{FF2B5EF4-FFF2-40B4-BE49-F238E27FC236}">
                <a16:creationId xmlns:a16="http://schemas.microsoft.com/office/drawing/2014/main" id="{DEB2955B-1AAF-234E-9430-967AAA8C1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953777" cy="7033846"/>
          </a:xfrm>
        </p:spPr>
      </p:pic>
    </p:spTree>
    <p:extLst>
      <p:ext uri="{BB962C8B-B14F-4D97-AF65-F5344CB8AC3E}">
        <p14:creationId xmlns:p14="http://schemas.microsoft.com/office/powerpoint/2010/main" val="17483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774A78C5DB494CB4772A679A6C3B1E" ma:contentTypeVersion="18" ma:contentTypeDescription="Create a new document." ma:contentTypeScope="" ma:versionID="e2c69041d304800d460e8085b1430d52">
  <xsd:schema xmlns:xsd="http://www.w3.org/2001/XMLSchema" xmlns:xs="http://www.w3.org/2001/XMLSchema" xmlns:p="http://schemas.microsoft.com/office/2006/metadata/properties" xmlns:ns2="bc00719f-a471-49ab-8b67-30e6520d633d" xmlns:ns3="078ea3b5-7cd4-402a-949f-a81edf38a202" targetNamespace="http://schemas.microsoft.com/office/2006/metadata/properties" ma:root="true" ma:fieldsID="cae480a1e9e45421205e0b77f6308117" ns2:_="" ns3:_="">
    <xsd:import namespace="bc00719f-a471-49ab-8b67-30e6520d633d"/>
    <xsd:import namespace="078ea3b5-7cd4-402a-949f-a81edf38a20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0719f-a471-49ab-8b67-30e6520d633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6115988-59e5-46dc-95fe-c0b3778ee1e9}" ma:internalName="TaxCatchAll" ma:showField="CatchAllData" ma:web="bc00719f-a471-49ab-8b67-30e6520d63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8ea3b5-7cd4-402a-949f-a81edf38a2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8e27385-e701-4499-8761-da783486bd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00719f-a471-49ab-8b67-30e6520d633d" xsi:nil="true"/>
    <lcf76f155ced4ddcb4097134ff3c332f xmlns="078ea3b5-7cd4-402a-949f-a81edf38a202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396A5A-62E9-4931-A2F6-F15ADADCCB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00719f-a471-49ab-8b67-30e6520d633d"/>
    <ds:schemaRef ds:uri="078ea3b5-7cd4-402a-949f-a81edf38a2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07D79-6A17-43F2-A825-ADE2FE048F63}">
  <ds:schemaRefs>
    <ds:schemaRef ds:uri="078ea3b5-7cd4-402a-949f-a81edf38a202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bc00719f-a471-49ab-8b67-30e6520d633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7A2EF39-79A3-4E60-AE8E-A0138E735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747</TotalTime>
  <Words>121</Words>
  <Application>Microsoft Macintosh PowerPoint</Application>
  <PresentationFormat>A4 Paper (210x297 mm)</PresentationFormat>
  <Paragraphs>56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Black</vt:lpstr>
      <vt:lpstr>Avenir Heavy</vt:lpstr>
      <vt:lpstr>Calibri</vt:lpstr>
      <vt:lpstr>Calibri Light</vt:lpstr>
      <vt:lpstr>Office Theme</vt:lpstr>
      <vt:lpstr>PowerPoint Presentation</vt:lpstr>
      <vt:lpstr>Competency Summary</vt:lpstr>
      <vt:lpstr>Competency Cards</vt:lpstr>
      <vt:lpstr>Competency Cards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Payne</dc:creator>
  <cp:lastModifiedBy>Daniel McCann</cp:lastModifiedBy>
  <cp:revision>47</cp:revision>
  <cp:lastPrinted>2024-04-16T13:48:09Z</cp:lastPrinted>
  <dcterms:created xsi:type="dcterms:W3CDTF">2017-07-03T20:19:07Z</dcterms:created>
  <dcterms:modified xsi:type="dcterms:W3CDTF">2025-04-08T14:09:12Z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0x010100CF774A78C5DB494CB4772A679A6C3B1E</vt:lpwstr>
  </property>
  <property fmtid="{D5CDD505-2E9C-101B-9397-08002B2CF9AE}" pid="3" name="MediaServiceImageTags">
    <vt:lpwstr/>
  </property>
</Properties>
</file>