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7" r:id="rId5"/>
    <p:sldId id="256" r:id="rId6"/>
    <p:sldId id="259" r:id="rId7"/>
    <p:sldId id="258" r:id="rId8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5360"/>
  </p:normalViewPr>
  <p:slideViewPr>
    <p:cSldViewPr snapToGrid="0" snapToObjects="1">
      <p:cViewPr varScale="1">
        <p:scale>
          <a:sx n="102" d="100"/>
          <a:sy n="102" d="100"/>
        </p:scale>
        <p:origin x="171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8" d="100"/>
          <a:sy n="78" d="100"/>
        </p:scale>
        <p:origin x="40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Payne" userId="4fdd8a30-39bf-40c8-9d3b-7522c84a80c7" providerId="ADAL" clId="{583FBD45-4D15-974C-BC2B-E9E6CDFF84C1}"/>
    <pc:docChg chg="custSel delSld modSld">
      <pc:chgData name="Lee Payne" userId="4fdd8a30-39bf-40c8-9d3b-7522c84a80c7" providerId="ADAL" clId="{583FBD45-4D15-974C-BC2B-E9E6CDFF84C1}" dt="2024-04-16T13:45:12.193" v="5" actId="2711"/>
      <pc:docMkLst>
        <pc:docMk/>
      </pc:docMkLst>
      <pc:sldChg chg="modSp mod">
        <pc:chgData name="Lee Payne" userId="4fdd8a30-39bf-40c8-9d3b-7522c84a80c7" providerId="ADAL" clId="{583FBD45-4D15-974C-BC2B-E9E6CDFF84C1}" dt="2024-04-16T13:45:12.193" v="5" actId="2711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583FBD45-4D15-974C-BC2B-E9E6CDFF84C1}" dt="2024-04-16T13:44:41.237" v="3" actId="14100"/>
        <pc:sldMkLst>
          <pc:docMk/>
          <pc:sldMk cId="1833947036" sldId="259"/>
        </pc:sldMkLst>
      </pc:sldChg>
      <pc:sldChg chg="del">
        <pc:chgData name="Lee Payne" userId="4fdd8a30-39bf-40c8-9d3b-7522c84a80c7" providerId="ADAL" clId="{583FBD45-4D15-974C-BC2B-E9E6CDFF84C1}" dt="2024-04-16T13:45:02.774" v="4" actId="2696"/>
        <pc:sldMkLst>
          <pc:docMk/>
          <pc:sldMk cId="807783921" sldId="262"/>
        </pc:sldMkLst>
      </pc:sldChg>
    </pc:docChg>
  </pc:docChgLst>
  <pc:docChgLst>
    <pc:chgData name="Lee Payne" userId="4fdd8a30-39bf-40c8-9d3b-7522c84a80c7" providerId="ADAL" clId="{14CBFF17-7B72-BF4C-9C53-42C0466E1A80}"/>
    <pc:docChg chg="custSel addSld modSld">
      <pc:chgData name="Lee Payne" userId="4fdd8a30-39bf-40c8-9d3b-7522c84a80c7" providerId="ADAL" clId="{14CBFF17-7B72-BF4C-9C53-42C0466E1A80}" dt="2023-12-12T13:07:41.064" v="50" actId="20577"/>
      <pc:docMkLst>
        <pc:docMk/>
      </pc:docMkLst>
      <pc:sldChg chg="modSp mod">
        <pc:chgData name="Lee Payne" userId="4fdd8a30-39bf-40c8-9d3b-7522c84a80c7" providerId="ADAL" clId="{14CBFF17-7B72-BF4C-9C53-42C0466E1A80}" dt="2023-12-12T13:07:41.064" v="50" actId="20577"/>
        <pc:sldMkLst>
          <pc:docMk/>
          <pc:sldMk cId="734676355" sldId="256"/>
        </pc:sldMkLst>
      </pc:sldChg>
      <pc:sldChg chg="modSp mod">
        <pc:chgData name="Lee Payne" userId="4fdd8a30-39bf-40c8-9d3b-7522c84a80c7" providerId="ADAL" clId="{14CBFF17-7B72-BF4C-9C53-42C0466E1A80}" dt="2023-12-12T13:03:34.367" v="0" actId="113"/>
        <pc:sldMkLst>
          <pc:docMk/>
          <pc:sldMk cId="1833947036" sldId="259"/>
        </pc:sldMkLst>
      </pc:sldChg>
      <pc:sldChg chg="addSp delSp modSp add mod">
        <pc:chgData name="Lee Payne" userId="4fdd8a30-39bf-40c8-9d3b-7522c84a80c7" providerId="ADAL" clId="{14CBFF17-7B72-BF4C-9C53-42C0466E1A80}" dt="2023-12-12T13:06:04.398" v="19" actId="14100"/>
        <pc:sldMkLst>
          <pc:docMk/>
          <pc:sldMk cId="3234105176" sldId="263"/>
        </pc:sldMkLst>
      </pc:sldChg>
    </pc:docChg>
  </pc:docChgLst>
  <pc:docChgLst>
    <pc:chgData name="Daniel McCann" userId="8780d60a-597c-4b53-ba8a-7055ca85b189" providerId="ADAL" clId="{B3F903AB-0CEB-824A-82AC-60C85CD6A798}"/>
    <pc:docChg chg="delSld modSld">
      <pc:chgData name="Daniel McCann" userId="8780d60a-597c-4b53-ba8a-7055ca85b189" providerId="ADAL" clId="{B3F903AB-0CEB-824A-82AC-60C85CD6A798}" dt="2024-06-07T08:59:50.948" v="98" actId="20577"/>
      <pc:docMkLst>
        <pc:docMk/>
      </pc:docMkLst>
      <pc:sldChg chg="modSp mod">
        <pc:chgData name="Daniel McCann" userId="8780d60a-597c-4b53-ba8a-7055ca85b189" providerId="ADAL" clId="{B3F903AB-0CEB-824A-82AC-60C85CD6A798}" dt="2024-06-07T08:59:50.948" v="98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B3F903AB-0CEB-824A-82AC-60C85CD6A798}" dt="2024-06-07T08:46:48.625" v="88" actId="113"/>
        <pc:sldMkLst>
          <pc:docMk/>
          <pc:sldMk cId="1833947036" sldId="259"/>
        </pc:sldMkLst>
      </pc:sldChg>
      <pc:sldChg chg="del">
        <pc:chgData name="Daniel McCann" userId="8780d60a-597c-4b53-ba8a-7055ca85b189" providerId="ADAL" clId="{B3F903AB-0CEB-824A-82AC-60C85CD6A798}" dt="2024-06-07T08:46:14.885" v="79" actId="2696"/>
        <pc:sldMkLst>
          <pc:docMk/>
          <pc:sldMk cId="3234105176" sldId="263"/>
        </pc:sldMkLst>
      </pc:sldChg>
    </pc:docChg>
  </pc:docChgLst>
  <pc:docChgLst>
    <pc:chgData name="Lee Payne" userId="4fdd8a30-39bf-40c8-9d3b-7522c84a80c7" providerId="ADAL" clId="{DBDD8EA6-AFA8-6B47-90E0-DEF4FA30E5FB}"/>
    <pc:docChg chg="custSel modSld">
      <pc:chgData name="Lee Payne" userId="4fdd8a30-39bf-40c8-9d3b-7522c84a80c7" providerId="ADAL" clId="{DBDD8EA6-AFA8-6B47-90E0-DEF4FA30E5FB}" dt="2023-02-28T11:08:03.790" v="12" actId="1076"/>
      <pc:docMkLst>
        <pc:docMk/>
      </pc:docMkLst>
      <pc:sldChg chg="modSp mod">
        <pc:chgData name="Lee Payne" userId="4fdd8a30-39bf-40c8-9d3b-7522c84a80c7" providerId="ADAL" clId="{DBDD8EA6-AFA8-6B47-90E0-DEF4FA30E5FB}" dt="2023-02-27T10:31:20.622" v="1" actId="2711"/>
        <pc:sldMkLst>
          <pc:docMk/>
          <pc:sldMk cId="734676355" sldId="256"/>
        </pc:sldMkLst>
      </pc:sldChg>
      <pc:sldChg chg="addSp delSp modSp mod">
        <pc:chgData name="Lee Payne" userId="4fdd8a30-39bf-40c8-9d3b-7522c84a80c7" providerId="ADAL" clId="{DBDD8EA6-AFA8-6B47-90E0-DEF4FA30E5FB}" dt="2023-02-28T11:08:03.790" v="12" actId="1076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791DB411-E933-8241-ACE2-DD7BE0137936}"/>
    <pc:docChg chg="modSld">
      <pc:chgData name="Daniel McCann" userId="8780d60a-597c-4b53-ba8a-7055ca85b189" providerId="ADAL" clId="{791DB411-E933-8241-ACE2-DD7BE0137936}" dt="2023-03-28T11:54:22.481" v="275" actId="20577"/>
      <pc:docMkLst>
        <pc:docMk/>
      </pc:docMkLst>
      <pc:sldChg chg="modSp mod">
        <pc:chgData name="Daniel McCann" userId="8780d60a-597c-4b53-ba8a-7055ca85b189" providerId="ADAL" clId="{791DB411-E933-8241-ACE2-DD7BE0137936}" dt="2023-03-28T11:54:22.481" v="275" actId="20577"/>
        <pc:sldMkLst>
          <pc:docMk/>
          <pc:sldMk cId="734676355" sldId="256"/>
        </pc:sldMkLst>
      </pc:sldChg>
      <pc:sldChg chg="addSp delSp modSp mod">
        <pc:chgData name="Daniel McCann" userId="8780d60a-597c-4b53-ba8a-7055ca85b189" providerId="ADAL" clId="{791DB411-E933-8241-ACE2-DD7BE0137936}" dt="2023-03-28T11:53:31.955" v="239"/>
        <pc:sldMkLst>
          <pc:docMk/>
          <pc:sldMk cId="1833947036" sldId="259"/>
        </pc:sldMkLst>
      </pc:sldChg>
    </pc:docChg>
  </pc:docChgLst>
  <pc:docChgLst>
    <pc:chgData name="Daniel McCann" userId="8780d60a-597c-4b53-ba8a-7055ca85b189" providerId="ADAL" clId="{51F032B8-7CB9-2345-B682-B0D4A4D758FB}"/>
    <pc:docChg chg="modSld">
      <pc:chgData name="Daniel McCann" userId="8780d60a-597c-4b53-ba8a-7055ca85b189" providerId="ADAL" clId="{51F032B8-7CB9-2345-B682-B0D4A4D758FB}" dt="2025-04-08T14:12:21.739" v="81" actId="20577"/>
      <pc:docMkLst>
        <pc:docMk/>
      </pc:docMkLst>
      <pc:sldChg chg="modSp mod">
        <pc:chgData name="Daniel McCann" userId="8780d60a-597c-4b53-ba8a-7055ca85b189" providerId="ADAL" clId="{51F032B8-7CB9-2345-B682-B0D4A4D758FB}" dt="2025-04-08T14:12:21.739" v="81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51F032B8-7CB9-2345-B682-B0D4A4D758FB}" dt="2025-04-08T14:12:21.739" v="81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08/04/2025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08/04/2025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08/04/2025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08/04/2025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08/04/2025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08/04/2025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08/04/2025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0587" y="3153483"/>
            <a:ext cx="2536246" cy="481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Avenir Black" charset="0"/>
                <a:ea typeface="Avenir Black" charset="0"/>
                <a:cs typeface="Avenir Black" charset="0"/>
              </a:rPr>
              <a:t>Ionel Dobrea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venir Medium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9509"/>
            <a:ext cx="966862" cy="405161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020170"/>
              </p:ext>
            </p:extLst>
          </p:nvPr>
        </p:nvGraphicFramePr>
        <p:xfrm>
          <a:off x="681038" y="1181100"/>
          <a:ext cx="8543924" cy="514307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3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Safe Moving and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603/2744/3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20/03/2028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603/2367/X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30/10/2027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1b Powered Access Licence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OP/1949871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31/03/2026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 Electrical Registration Scheme (HERS)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H1195185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Confined Space Safe Entry &amp; Self Rescue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IIRSM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CS-02 10057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12/02/2026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Highways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Mitie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14-00045844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06/06/2025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426969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Counterbalance Forklift Truck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A1 Forklift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TH5522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24/05/2029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70862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Slinger / Signaller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ALLMI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67507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19/10/2028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16269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6107" y="1132797"/>
            <a:ext cx="461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IPAF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BE00A-730E-693C-5EA1-E1675864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25" y="1471176"/>
            <a:ext cx="1104668" cy="1713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2AACA5-8D15-0296-7B68-2463EE168C35}"/>
              </a:ext>
            </a:extLst>
          </p:cNvPr>
          <p:cNvSpPr txBox="1"/>
          <p:nvPr/>
        </p:nvSpPr>
        <p:spPr>
          <a:xfrm>
            <a:off x="3668260" y="1127359"/>
            <a:ext cx="461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ECS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6F77A-EF66-7E4E-EFA7-35E07B584DD0}"/>
              </a:ext>
            </a:extLst>
          </p:cNvPr>
          <p:cNvSpPr txBox="1"/>
          <p:nvPr/>
        </p:nvSpPr>
        <p:spPr>
          <a:xfrm>
            <a:off x="6599893" y="1065761"/>
            <a:ext cx="11833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Avenir Book" panose="02000503020000020003" pitchFamily="2" charset="0"/>
              </a:rPr>
              <a:t>Highways Passport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F6C7772A-E600-21B3-750F-5BBBEEE1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525" y="1492828"/>
            <a:ext cx="2241838" cy="14392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DF7AFD-49C9-B678-94D4-0669089AB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50" y="1484568"/>
            <a:ext cx="2559478" cy="1577474"/>
          </a:xfrm>
          <a:prstGeom prst="rect">
            <a:avLst/>
          </a:prstGeom>
        </p:spPr>
      </p:pic>
      <p:pic>
        <p:nvPicPr>
          <p:cNvPr id="5" name="Picture 4" descr="A close up of a id card&#10;&#10;Description automatically generated">
            <a:extLst>
              <a:ext uri="{FF2B5EF4-FFF2-40B4-BE49-F238E27FC236}">
                <a16:creationId xmlns:a16="http://schemas.microsoft.com/office/drawing/2014/main" id="{2DB986A1-F419-FE97-FE48-B2FE9F49A1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6054" b="40843"/>
          <a:stretch/>
        </p:blipFill>
        <p:spPr>
          <a:xfrm>
            <a:off x="780193" y="4260745"/>
            <a:ext cx="2434840" cy="1432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DB34D6-6CE2-40A5-D7EA-58BEE24E9044}"/>
              </a:ext>
            </a:extLst>
          </p:cNvPr>
          <p:cNvSpPr txBox="1"/>
          <p:nvPr/>
        </p:nvSpPr>
        <p:spPr>
          <a:xfrm>
            <a:off x="576107" y="3755860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ALLMI</a:t>
            </a:r>
          </a:p>
        </p:txBody>
      </p:sp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3">
            <a:extLst>
              <a:ext uri="{FF2B5EF4-FFF2-40B4-BE49-F238E27FC236}">
                <a16:creationId xmlns:a16="http://schemas.microsoft.com/office/drawing/2014/main" id="{DEB2955B-1AAF-234E-9430-967AAA8C1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9BE977-1D89-4E6B-87F3-D846BFD79E8F}"/>
</file>

<file path=customXml/itemProps2.xml><?xml version="1.0" encoding="utf-8"?>
<ds:datastoreItem xmlns:ds="http://schemas.openxmlformats.org/officeDocument/2006/customXml" ds:itemID="{1D207D79-6A17-43F2-A825-ADE2FE048F63}">
  <ds:schemaRefs>
    <ds:schemaRef ds:uri="http://purl.org/dc/dcmitype/"/>
    <ds:schemaRef ds:uri="bc00719f-a471-49ab-8b67-30e6520d633d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078ea3b5-7cd4-402a-949f-a81edf38a20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A2EF39-79A3-4E60-AE8E-A0138E735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118</Words>
  <Application>Microsoft Macintosh PowerPoint</Application>
  <PresentationFormat>A4 Paper (210x297 mm)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Black</vt:lpstr>
      <vt:lpstr>Avenir Book</vt:lpstr>
      <vt:lpstr>Avenir Heavy</vt:lpstr>
      <vt:lpstr>Avenir Medium</vt:lpstr>
      <vt:lpstr>Calibri</vt:lpstr>
      <vt:lpstr>Calibri Light</vt:lpstr>
      <vt:lpstr>Office Theme</vt:lpstr>
      <vt:lpstr>PowerPoint Presentation</vt:lpstr>
      <vt:lpstr>Competency Summary</vt:lpstr>
      <vt:lpstr>Competency Cards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47</cp:revision>
  <cp:lastPrinted>2019-04-29T08:18:19Z</cp:lastPrinted>
  <dcterms:created xsi:type="dcterms:W3CDTF">2017-07-03T20:19:07Z</dcterms:created>
  <dcterms:modified xsi:type="dcterms:W3CDTF">2025-04-08T14:12:26Z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MediaServiceImageTags">
    <vt:lpwstr/>
  </property>
</Properties>
</file>