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57" r:id="rId5"/>
    <p:sldId id="256" r:id="rId6"/>
    <p:sldId id="259" r:id="rId7"/>
    <p:sldId id="260" r:id="rId8"/>
    <p:sldId id="258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129"/>
    <a:srgbClr val="929392"/>
    <a:srgbClr val="2BA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25"/>
    <p:restoredTop sz="95107"/>
  </p:normalViewPr>
  <p:slideViewPr>
    <p:cSldViewPr snapToGrid="0" snapToObjects="1">
      <p:cViewPr varScale="1">
        <p:scale>
          <a:sx n="107" d="100"/>
          <a:sy n="107" d="100"/>
        </p:scale>
        <p:origin x="2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Payne" userId="4fdd8a30-39bf-40c8-9d3b-7522c84a80c7" providerId="ADAL" clId="{E6C35D72-0B73-554E-BE42-48AF71104D7D}"/>
    <pc:docChg chg="modSld">
      <pc:chgData name="Lee Payne" userId="4fdd8a30-39bf-40c8-9d3b-7522c84a80c7" providerId="ADAL" clId="{E6C35D72-0B73-554E-BE42-48AF71104D7D}" dt="2022-12-07T13:03:34.033" v="59" actId="2165"/>
      <pc:docMkLst>
        <pc:docMk/>
      </pc:docMkLst>
      <pc:sldChg chg="modSp mod">
        <pc:chgData name="Lee Payne" userId="4fdd8a30-39bf-40c8-9d3b-7522c84a80c7" providerId="ADAL" clId="{E6C35D72-0B73-554E-BE42-48AF71104D7D}" dt="2022-12-07T13:03:34.033" v="59" actId="2165"/>
        <pc:sldMkLst>
          <pc:docMk/>
          <pc:sldMk cId="734676355" sldId="256"/>
        </pc:sldMkLst>
        <pc:graphicFrameChg chg="mod modGraphic">
          <ac:chgData name="Lee Payne" userId="4fdd8a30-39bf-40c8-9d3b-7522c84a80c7" providerId="ADAL" clId="{E6C35D72-0B73-554E-BE42-48AF71104D7D}" dt="2022-12-07T13:03:34.033" v="59" actId="2165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</pc:docChg>
  </pc:docChgLst>
  <pc:docChgLst>
    <pc:chgData name="Lee Payne" userId="4fdd8a30-39bf-40c8-9d3b-7522c84a80c7" providerId="ADAL" clId="{033B76EA-CD47-D341-A2F0-EF9918C23799}"/>
    <pc:docChg chg="custSel addSld modSld">
      <pc:chgData name="Lee Payne" userId="4fdd8a30-39bf-40c8-9d3b-7522c84a80c7" providerId="ADAL" clId="{033B76EA-CD47-D341-A2F0-EF9918C23799}" dt="2021-11-17T16:10:23.586" v="23" actId="478"/>
      <pc:docMkLst>
        <pc:docMk/>
      </pc:docMkLst>
      <pc:sldChg chg="modSp mod">
        <pc:chgData name="Lee Payne" userId="4fdd8a30-39bf-40c8-9d3b-7522c84a80c7" providerId="ADAL" clId="{033B76EA-CD47-D341-A2F0-EF9918C23799}" dt="2021-11-17T16:09:46.081" v="0" actId="20577"/>
        <pc:sldMkLst>
          <pc:docMk/>
          <pc:sldMk cId="734676355" sldId="256"/>
        </pc:sldMkLst>
        <pc:graphicFrameChg chg="modGraphic">
          <ac:chgData name="Lee Payne" userId="4fdd8a30-39bf-40c8-9d3b-7522c84a80c7" providerId="ADAL" clId="{033B76EA-CD47-D341-A2F0-EF9918C23799}" dt="2021-11-17T16:09:46.081" v="0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delSp mod">
        <pc:chgData name="Lee Payne" userId="4fdd8a30-39bf-40c8-9d3b-7522c84a80c7" providerId="ADAL" clId="{033B76EA-CD47-D341-A2F0-EF9918C23799}" dt="2021-11-17T16:10:06.742" v="10" actId="478"/>
        <pc:sldMkLst>
          <pc:docMk/>
          <pc:sldMk cId="1833947036" sldId="259"/>
        </pc:sldMkLst>
        <pc:picChg chg="del">
          <ac:chgData name="Lee Payne" userId="4fdd8a30-39bf-40c8-9d3b-7522c84a80c7" providerId="ADAL" clId="{033B76EA-CD47-D341-A2F0-EF9918C23799}" dt="2021-11-17T16:10:06.742" v="10" actId="478"/>
          <ac:picMkLst>
            <pc:docMk/>
            <pc:sldMk cId="1833947036" sldId="259"/>
            <ac:picMk id="7" creationId="{FD34586E-C925-884A-B5F1-74C981D2D3E4}"/>
          </ac:picMkLst>
        </pc:picChg>
      </pc:sldChg>
      <pc:sldChg chg="delSp modSp add mod">
        <pc:chgData name="Lee Payne" userId="4fdd8a30-39bf-40c8-9d3b-7522c84a80c7" providerId="ADAL" clId="{033B76EA-CD47-D341-A2F0-EF9918C23799}" dt="2021-11-17T16:10:23.586" v="23" actId="478"/>
        <pc:sldMkLst>
          <pc:docMk/>
          <pc:sldMk cId="519064910" sldId="263"/>
        </pc:sldMkLst>
        <pc:spChg chg="mod">
          <ac:chgData name="Lee Payne" userId="4fdd8a30-39bf-40c8-9d3b-7522c84a80c7" providerId="ADAL" clId="{033B76EA-CD47-D341-A2F0-EF9918C23799}" dt="2021-11-17T16:10:03.812" v="9" actId="20577"/>
          <ac:spMkLst>
            <pc:docMk/>
            <pc:sldMk cId="519064910" sldId="263"/>
            <ac:spMk id="6" creationId="{00000000-0000-0000-0000-000000000000}"/>
          </ac:spMkLst>
        </pc:spChg>
        <pc:spChg chg="del mod">
          <ac:chgData name="Lee Payne" userId="4fdd8a30-39bf-40c8-9d3b-7522c84a80c7" providerId="ADAL" clId="{033B76EA-CD47-D341-A2F0-EF9918C23799}" dt="2021-11-17T16:10:23.047" v="22" actId="478"/>
          <ac:spMkLst>
            <pc:docMk/>
            <pc:sldMk cId="519064910" sldId="263"/>
            <ac:spMk id="8" creationId="{F14F879D-3509-EC47-8C6E-A4685AB51D60}"/>
          </ac:spMkLst>
        </pc:spChg>
        <pc:spChg chg="del">
          <ac:chgData name="Lee Payne" userId="4fdd8a30-39bf-40c8-9d3b-7522c84a80c7" providerId="ADAL" clId="{033B76EA-CD47-D341-A2F0-EF9918C23799}" dt="2021-11-17T16:10:14.887" v="16" actId="478"/>
          <ac:spMkLst>
            <pc:docMk/>
            <pc:sldMk cId="519064910" sldId="263"/>
            <ac:spMk id="25" creationId="{B26B49E8-C2AD-9C44-808F-A03F661F72C7}"/>
          </ac:spMkLst>
        </pc:spChg>
        <pc:spChg chg="mod">
          <ac:chgData name="Lee Payne" userId="4fdd8a30-39bf-40c8-9d3b-7522c84a80c7" providerId="ADAL" clId="{033B76EA-CD47-D341-A2F0-EF9918C23799}" dt="2021-11-17T16:10:12.180" v="15" actId="20577"/>
          <ac:spMkLst>
            <pc:docMk/>
            <pc:sldMk cId="519064910" sldId="263"/>
            <ac:spMk id="29" creationId="{00000000-0000-0000-0000-000000000000}"/>
          </ac:spMkLst>
        </pc:spChg>
        <pc:spChg chg="del">
          <ac:chgData name="Lee Payne" userId="4fdd8a30-39bf-40c8-9d3b-7522c84a80c7" providerId="ADAL" clId="{033B76EA-CD47-D341-A2F0-EF9918C23799}" dt="2021-11-17T16:10:18.800" v="18" actId="478"/>
          <ac:spMkLst>
            <pc:docMk/>
            <pc:sldMk cId="519064910" sldId="263"/>
            <ac:spMk id="30" creationId="{00000000-0000-0000-0000-000000000000}"/>
          </ac:spMkLst>
        </pc:spChg>
        <pc:picChg chg="del">
          <ac:chgData name="Lee Payne" userId="4fdd8a30-39bf-40c8-9d3b-7522c84a80c7" providerId="ADAL" clId="{033B76EA-CD47-D341-A2F0-EF9918C23799}" dt="2021-11-17T16:10:09.440" v="11" actId="478"/>
          <ac:picMkLst>
            <pc:docMk/>
            <pc:sldMk cId="519064910" sldId="263"/>
            <ac:picMk id="3" creationId="{12497292-3E34-9E4A-AB82-E2B6B5E147D9}"/>
          </ac:picMkLst>
        </pc:picChg>
        <pc:picChg chg="del">
          <ac:chgData name="Lee Payne" userId="4fdd8a30-39bf-40c8-9d3b-7522c84a80c7" providerId="ADAL" clId="{033B76EA-CD47-D341-A2F0-EF9918C23799}" dt="2021-11-17T16:10:19.269" v="19" actId="478"/>
          <ac:picMkLst>
            <pc:docMk/>
            <pc:sldMk cId="519064910" sldId="263"/>
            <ac:picMk id="5" creationId="{DED58F5B-E75A-2540-AC30-C205769952B6}"/>
          </ac:picMkLst>
        </pc:picChg>
        <pc:picChg chg="mod">
          <ac:chgData name="Lee Payne" userId="4fdd8a30-39bf-40c8-9d3b-7522c84a80c7" providerId="ADAL" clId="{033B76EA-CD47-D341-A2F0-EF9918C23799}" dt="2021-11-17T16:10:17.127" v="17" actId="1076"/>
          <ac:picMkLst>
            <pc:docMk/>
            <pc:sldMk cId="519064910" sldId="263"/>
            <ac:picMk id="7" creationId="{FD34586E-C925-884A-B5F1-74C981D2D3E4}"/>
          </ac:picMkLst>
        </pc:picChg>
        <pc:picChg chg="del">
          <ac:chgData name="Lee Payne" userId="4fdd8a30-39bf-40c8-9d3b-7522c84a80c7" providerId="ADAL" clId="{033B76EA-CD47-D341-A2F0-EF9918C23799}" dt="2021-11-17T16:10:21.350" v="21" actId="478"/>
          <ac:picMkLst>
            <pc:docMk/>
            <pc:sldMk cId="519064910" sldId="263"/>
            <ac:picMk id="10" creationId="{9216B9AC-95BD-254D-BCCE-68F2895D9F9A}"/>
          </ac:picMkLst>
        </pc:picChg>
        <pc:picChg chg="del">
          <ac:chgData name="Lee Payne" userId="4fdd8a30-39bf-40c8-9d3b-7522c84a80c7" providerId="ADAL" clId="{033B76EA-CD47-D341-A2F0-EF9918C23799}" dt="2021-11-17T16:10:23.586" v="23" actId="478"/>
          <ac:picMkLst>
            <pc:docMk/>
            <pc:sldMk cId="519064910" sldId="263"/>
            <ac:picMk id="16" creationId="{3BEBE41C-7E92-024C-89C7-5865B76546A6}"/>
          </ac:picMkLst>
        </pc:picChg>
      </pc:sldChg>
    </pc:docChg>
  </pc:docChgLst>
  <pc:docChgLst>
    <pc:chgData name="Lee Payne" userId="4fdd8a30-39bf-40c8-9d3b-7522c84a80c7" providerId="ADAL" clId="{08C33D80-6B38-0C45-94EA-56B515A1347A}"/>
    <pc:docChg chg="custSel modSld">
      <pc:chgData name="Lee Payne" userId="4fdd8a30-39bf-40c8-9d3b-7522c84a80c7" providerId="ADAL" clId="{08C33D80-6B38-0C45-94EA-56B515A1347A}" dt="2022-05-24T09:53:19.660" v="19" actId="14100"/>
      <pc:docMkLst>
        <pc:docMk/>
      </pc:docMkLst>
      <pc:sldChg chg="modSp mod">
        <pc:chgData name="Lee Payne" userId="4fdd8a30-39bf-40c8-9d3b-7522c84a80c7" providerId="ADAL" clId="{08C33D80-6B38-0C45-94EA-56B515A1347A}" dt="2022-05-24T09:52:10.645" v="15" actId="20577"/>
        <pc:sldMkLst>
          <pc:docMk/>
          <pc:sldMk cId="734676355" sldId="256"/>
        </pc:sldMkLst>
        <pc:graphicFrameChg chg="modGraphic">
          <ac:chgData name="Lee Payne" userId="4fdd8a30-39bf-40c8-9d3b-7522c84a80c7" providerId="ADAL" clId="{08C33D80-6B38-0C45-94EA-56B515A1347A}" dt="2022-05-24T09:52:10.645" v="15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 mod">
        <pc:chgData name="Lee Payne" userId="4fdd8a30-39bf-40c8-9d3b-7522c84a80c7" providerId="ADAL" clId="{08C33D80-6B38-0C45-94EA-56B515A1347A}" dt="2022-05-24T09:53:19.660" v="19" actId="14100"/>
        <pc:sldMkLst>
          <pc:docMk/>
          <pc:sldMk cId="1833947036" sldId="259"/>
        </pc:sldMkLst>
        <pc:picChg chg="add mod">
          <ac:chgData name="Lee Payne" userId="4fdd8a30-39bf-40c8-9d3b-7522c84a80c7" providerId="ADAL" clId="{08C33D80-6B38-0C45-94EA-56B515A1347A}" dt="2022-05-24T09:53:19.660" v="19" actId="14100"/>
          <ac:picMkLst>
            <pc:docMk/>
            <pc:sldMk cId="1833947036" sldId="259"/>
            <ac:picMk id="4" creationId="{1CBE9A2D-085A-B495-9A77-A54A56B70B86}"/>
          </ac:picMkLst>
        </pc:picChg>
        <pc:picChg chg="del">
          <ac:chgData name="Lee Payne" userId="4fdd8a30-39bf-40c8-9d3b-7522c84a80c7" providerId="ADAL" clId="{08C33D80-6B38-0C45-94EA-56B515A1347A}" dt="2022-05-24T09:52:18.365" v="16" actId="478"/>
          <ac:picMkLst>
            <pc:docMk/>
            <pc:sldMk cId="1833947036" sldId="259"/>
            <ac:picMk id="5" creationId="{DED58F5B-E75A-2540-AC30-C205769952B6}"/>
          </ac:picMkLst>
        </pc:picChg>
      </pc:sldChg>
    </pc:docChg>
  </pc:docChgLst>
  <pc:docChgLst>
    <pc:chgData name="Daniel McCann" userId="8780d60a-597c-4b53-ba8a-7055ca85b189" providerId="ADAL" clId="{0EE8779B-999D-2847-A12F-1D8E75560B6B}"/>
    <pc:docChg chg="modSld">
      <pc:chgData name="Daniel McCann" userId="8780d60a-597c-4b53-ba8a-7055ca85b189" providerId="ADAL" clId="{0EE8779B-999D-2847-A12F-1D8E75560B6B}" dt="2024-04-11T14:21:10.954" v="17" actId="20577"/>
      <pc:docMkLst>
        <pc:docMk/>
      </pc:docMkLst>
      <pc:sldChg chg="modSp mod">
        <pc:chgData name="Daniel McCann" userId="8780d60a-597c-4b53-ba8a-7055ca85b189" providerId="ADAL" clId="{0EE8779B-999D-2847-A12F-1D8E75560B6B}" dt="2024-04-11T14:21:10.954" v="17" actId="20577"/>
        <pc:sldMkLst>
          <pc:docMk/>
          <pc:sldMk cId="734676355" sldId="256"/>
        </pc:sldMkLst>
        <pc:graphicFrameChg chg="modGraphic">
          <ac:chgData name="Daniel McCann" userId="8780d60a-597c-4b53-ba8a-7055ca85b189" providerId="ADAL" clId="{0EE8779B-999D-2847-A12F-1D8E75560B6B}" dt="2024-04-11T14:21:10.954" v="17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</pc:docChg>
  </pc:docChgLst>
  <pc:docChgLst>
    <pc:chgData name="Daniel McCann" userId="8780d60a-597c-4b53-ba8a-7055ca85b189" providerId="ADAL" clId="{8B249C34-E9DC-6446-9946-A81C0BFB56A5}"/>
    <pc:docChg chg="custSel modSld">
      <pc:chgData name="Daniel McCann" userId="8780d60a-597c-4b53-ba8a-7055ca85b189" providerId="ADAL" clId="{8B249C34-E9DC-6446-9946-A81C0BFB56A5}" dt="2021-02-19T13:51:23.962" v="75" actId="1076"/>
      <pc:docMkLst>
        <pc:docMk/>
      </pc:docMkLst>
      <pc:sldChg chg="modSp mod">
        <pc:chgData name="Daniel McCann" userId="8780d60a-597c-4b53-ba8a-7055ca85b189" providerId="ADAL" clId="{8B249C34-E9DC-6446-9946-A81C0BFB56A5}" dt="2021-02-19T13:29:50.374" v="54" actId="313"/>
        <pc:sldMkLst>
          <pc:docMk/>
          <pc:sldMk cId="734676355" sldId="256"/>
        </pc:sldMkLst>
        <pc:graphicFrameChg chg="modGraphic">
          <ac:chgData name="Daniel McCann" userId="8780d60a-597c-4b53-ba8a-7055ca85b189" providerId="ADAL" clId="{8B249C34-E9DC-6446-9946-A81C0BFB56A5}" dt="2021-02-19T13:29:50.374" v="54" actId="313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 mod">
        <pc:chgData name="Daniel McCann" userId="8780d60a-597c-4b53-ba8a-7055ca85b189" providerId="ADAL" clId="{8B249C34-E9DC-6446-9946-A81C0BFB56A5}" dt="2021-02-19T13:51:23.962" v="75" actId="1076"/>
        <pc:sldMkLst>
          <pc:docMk/>
          <pc:sldMk cId="1833947036" sldId="259"/>
        </pc:sldMkLst>
        <pc:spChg chg="add del mod">
          <ac:chgData name="Daniel McCann" userId="8780d60a-597c-4b53-ba8a-7055ca85b189" providerId="ADAL" clId="{8B249C34-E9DC-6446-9946-A81C0BFB56A5}" dt="2021-02-19T13:50:48.391" v="66"/>
          <ac:spMkLst>
            <pc:docMk/>
            <pc:sldMk cId="1833947036" sldId="259"/>
            <ac:spMk id="2" creationId="{6B4E4CF0-F6B9-494E-8628-2714DB1BF778}"/>
          </ac:spMkLst>
        </pc:spChg>
        <pc:spChg chg="add mod">
          <ac:chgData name="Daniel McCann" userId="8780d60a-597c-4b53-ba8a-7055ca85b189" providerId="ADAL" clId="{8B249C34-E9DC-6446-9946-A81C0BFB56A5}" dt="2021-02-19T13:51:23.962" v="75" actId="1076"/>
          <ac:spMkLst>
            <pc:docMk/>
            <pc:sldMk cId="1833947036" sldId="259"/>
            <ac:spMk id="8" creationId="{F14F879D-3509-EC47-8C6E-A4685AB51D60}"/>
          </ac:spMkLst>
        </pc:spChg>
        <pc:picChg chg="add mod modCrop">
          <ac:chgData name="Daniel McCann" userId="8780d60a-597c-4b53-ba8a-7055ca85b189" providerId="ADAL" clId="{8B249C34-E9DC-6446-9946-A81C0BFB56A5}" dt="2021-02-19T13:50:46.953" v="64" actId="1076"/>
          <ac:picMkLst>
            <pc:docMk/>
            <pc:sldMk cId="1833947036" sldId="259"/>
            <ac:picMk id="7" creationId="{FD34586E-C925-884A-B5F1-74C981D2D3E4}"/>
          </ac:picMkLst>
        </pc:picChg>
      </pc:sldChg>
    </pc:docChg>
  </pc:docChgLst>
  <pc:docChgLst>
    <pc:chgData name="Lee Payne" userId="4fdd8a30-39bf-40c8-9d3b-7522c84a80c7" providerId="ADAL" clId="{E8586C25-4184-114C-86B0-2D31E926BAC0}"/>
    <pc:docChg chg="delSld modSld">
      <pc:chgData name="Lee Payne" userId="4fdd8a30-39bf-40c8-9d3b-7522c84a80c7" providerId="ADAL" clId="{E8586C25-4184-114C-86B0-2D31E926BAC0}" dt="2023-04-25T08:55:13.841" v="17" actId="2696"/>
      <pc:docMkLst>
        <pc:docMk/>
      </pc:docMkLst>
      <pc:sldChg chg="modSp mod">
        <pc:chgData name="Lee Payne" userId="4fdd8a30-39bf-40c8-9d3b-7522c84a80c7" providerId="ADAL" clId="{E8586C25-4184-114C-86B0-2D31E926BAC0}" dt="2023-04-25T08:55:09.831" v="16" actId="2711"/>
        <pc:sldMkLst>
          <pc:docMk/>
          <pc:sldMk cId="734676355" sldId="256"/>
        </pc:sldMkLst>
        <pc:spChg chg="mod">
          <ac:chgData name="Lee Payne" userId="4fdd8a30-39bf-40c8-9d3b-7522c84a80c7" providerId="ADAL" clId="{E8586C25-4184-114C-86B0-2D31E926BAC0}" dt="2023-04-25T08:54:23.885" v="7" actId="2711"/>
          <ac:spMkLst>
            <pc:docMk/>
            <pc:sldMk cId="734676355" sldId="256"/>
            <ac:spMk id="6" creationId="{00000000-0000-0000-0000-000000000000}"/>
          </ac:spMkLst>
        </pc:spChg>
        <pc:spChg chg="mod">
          <ac:chgData name="Lee Payne" userId="4fdd8a30-39bf-40c8-9d3b-7522c84a80c7" providerId="ADAL" clId="{E8586C25-4184-114C-86B0-2D31E926BAC0}" dt="2023-04-25T08:55:09.831" v="16" actId="2711"/>
          <ac:spMkLst>
            <pc:docMk/>
            <pc:sldMk cId="734676355" sldId="256"/>
            <ac:spMk id="19" creationId="{00000000-0000-0000-0000-000000000000}"/>
          </ac:spMkLst>
        </pc:spChg>
        <pc:graphicFrameChg chg="modGraphic">
          <ac:chgData name="Lee Payne" userId="4fdd8a30-39bf-40c8-9d3b-7522c84a80c7" providerId="ADAL" clId="{E8586C25-4184-114C-86B0-2D31E926BAC0}" dt="2023-04-25T08:54:28.112" v="8" actId="2711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modSp mod">
        <pc:chgData name="Lee Payne" userId="4fdd8a30-39bf-40c8-9d3b-7522c84a80c7" providerId="ADAL" clId="{E8586C25-4184-114C-86B0-2D31E926BAC0}" dt="2023-04-25T08:54:16.265" v="6" actId="1036"/>
        <pc:sldMkLst>
          <pc:docMk/>
          <pc:sldMk cId="1625298813" sldId="257"/>
        </pc:sldMkLst>
        <pc:spChg chg="mod">
          <ac:chgData name="Lee Payne" userId="4fdd8a30-39bf-40c8-9d3b-7522c84a80c7" providerId="ADAL" clId="{E8586C25-4184-114C-86B0-2D31E926BAC0}" dt="2023-04-25T08:54:05.355" v="1" actId="2711"/>
          <ac:spMkLst>
            <pc:docMk/>
            <pc:sldMk cId="1625298813" sldId="257"/>
            <ac:spMk id="7" creationId="{00000000-0000-0000-0000-000000000000}"/>
          </ac:spMkLst>
        </pc:spChg>
        <pc:spChg chg="mod">
          <ac:chgData name="Lee Payne" userId="4fdd8a30-39bf-40c8-9d3b-7522c84a80c7" providerId="ADAL" clId="{E8586C25-4184-114C-86B0-2D31E926BAC0}" dt="2023-04-25T08:54:16.265" v="6" actId="1036"/>
          <ac:spMkLst>
            <pc:docMk/>
            <pc:sldMk cId="1625298813" sldId="257"/>
            <ac:spMk id="8" creationId="{00000000-0000-0000-0000-000000000000}"/>
          </ac:spMkLst>
        </pc:spChg>
      </pc:sldChg>
      <pc:sldChg chg="modSp mod">
        <pc:chgData name="Lee Payne" userId="4fdd8a30-39bf-40c8-9d3b-7522c84a80c7" providerId="ADAL" clId="{E8586C25-4184-114C-86B0-2D31E926BAC0}" dt="2023-04-25T08:54:58.444" v="14" actId="2711"/>
        <pc:sldMkLst>
          <pc:docMk/>
          <pc:sldMk cId="1833947036" sldId="259"/>
        </pc:sldMkLst>
        <pc:spChg chg="mod">
          <ac:chgData name="Lee Payne" userId="4fdd8a30-39bf-40c8-9d3b-7522c84a80c7" providerId="ADAL" clId="{E8586C25-4184-114C-86B0-2D31E926BAC0}" dt="2023-04-25T08:54:34.336" v="9" actId="2711"/>
          <ac:spMkLst>
            <pc:docMk/>
            <pc:sldMk cId="1833947036" sldId="259"/>
            <ac:spMk id="6" creationId="{00000000-0000-0000-0000-000000000000}"/>
          </ac:spMkLst>
        </pc:spChg>
        <pc:spChg chg="mod">
          <ac:chgData name="Lee Payne" userId="4fdd8a30-39bf-40c8-9d3b-7522c84a80c7" providerId="ADAL" clId="{E8586C25-4184-114C-86B0-2D31E926BAC0}" dt="2023-04-25T08:54:49.417" v="12" actId="2711"/>
          <ac:spMkLst>
            <pc:docMk/>
            <pc:sldMk cId="1833947036" sldId="259"/>
            <ac:spMk id="8" creationId="{F14F879D-3509-EC47-8C6E-A4685AB51D60}"/>
          </ac:spMkLst>
        </pc:spChg>
        <pc:spChg chg="mod">
          <ac:chgData name="Lee Payne" userId="4fdd8a30-39bf-40c8-9d3b-7522c84a80c7" providerId="ADAL" clId="{E8586C25-4184-114C-86B0-2D31E926BAC0}" dt="2023-04-25T08:54:53.844" v="13" actId="2711"/>
          <ac:spMkLst>
            <pc:docMk/>
            <pc:sldMk cId="1833947036" sldId="259"/>
            <ac:spMk id="14" creationId="{00000000-0000-0000-0000-000000000000}"/>
          </ac:spMkLst>
        </pc:spChg>
        <pc:spChg chg="mod">
          <ac:chgData name="Lee Payne" userId="4fdd8a30-39bf-40c8-9d3b-7522c84a80c7" providerId="ADAL" clId="{E8586C25-4184-114C-86B0-2D31E926BAC0}" dt="2023-04-25T08:54:58.444" v="14" actId="2711"/>
          <ac:spMkLst>
            <pc:docMk/>
            <pc:sldMk cId="1833947036" sldId="259"/>
            <ac:spMk id="19" creationId="{00000000-0000-0000-0000-000000000000}"/>
          </ac:spMkLst>
        </pc:spChg>
        <pc:spChg chg="mod">
          <ac:chgData name="Lee Payne" userId="4fdd8a30-39bf-40c8-9d3b-7522c84a80c7" providerId="ADAL" clId="{E8586C25-4184-114C-86B0-2D31E926BAC0}" dt="2023-04-25T08:54:39.223" v="10" actId="2711"/>
          <ac:spMkLst>
            <pc:docMk/>
            <pc:sldMk cId="1833947036" sldId="259"/>
            <ac:spMk id="29" creationId="{00000000-0000-0000-0000-000000000000}"/>
          </ac:spMkLst>
        </pc:spChg>
        <pc:spChg chg="mod">
          <ac:chgData name="Lee Payne" userId="4fdd8a30-39bf-40c8-9d3b-7522c84a80c7" providerId="ADAL" clId="{E8586C25-4184-114C-86B0-2D31E926BAC0}" dt="2023-04-25T08:54:43.852" v="11" actId="2711"/>
          <ac:spMkLst>
            <pc:docMk/>
            <pc:sldMk cId="1833947036" sldId="259"/>
            <ac:spMk id="30" creationId="{00000000-0000-0000-0000-000000000000}"/>
          </ac:spMkLst>
        </pc:spChg>
      </pc:sldChg>
      <pc:sldChg chg="del">
        <pc:chgData name="Lee Payne" userId="4fdd8a30-39bf-40c8-9d3b-7522c84a80c7" providerId="ADAL" clId="{E8586C25-4184-114C-86B0-2D31E926BAC0}" dt="2023-04-25T08:53:58.922" v="0" actId="2696"/>
        <pc:sldMkLst>
          <pc:docMk/>
          <pc:sldMk cId="807783921" sldId="262"/>
        </pc:sldMkLst>
      </pc:sldChg>
      <pc:sldChg chg="del">
        <pc:chgData name="Lee Payne" userId="4fdd8a30-39bf-40c8-9d3b-7522c84a80c7" providerId="ADAL" clId="{E8586C25-4184-114C-86B0-2D31E926BAC0}" dt="2023-04-25T08:55:13.841" v="17" actId="2696"/>
        <pc:sldMkLst>
          <pc:docMk/>
          <pc:sldMk cId="519064910" sldId="263"/>
        </pc:sldMkLst>
      </pc:sldChg>
    </pc:docChg>
  </pc:docChgLst>
  <pc:docChgLst>
    <pc:chgData name="Lee Payne" userId="4fdd8a30-39bf-40c8-9d3b-7522c84a80c7" providerId="ADAL" clId="{5221D580-BA4E-E243-AF50-74EEECB7DA9E}"/>
    <pc:docChg chg="custSel modSld">
      <pc:chgData name="Lee Payne" userId="4fdd8a30-39bf-40c8-9d3b-7522c84a80c7" providerId="ADAL" clId="{5221D580-BA4E-E243-AF50-74EEECB7DA9E}" dt="2022-09-07T19:45:34.685" v="12" actId="478"/>
      <pc:docMkLst>
        <pc:docMk/>
      </pc:docMkLst>
      <pc:sldChg chg="addSp delSp modSp mod">
        <pc:chgData name="Lee Payne" userId="4fdd8a30-39bf-40c8-9d3b-7522c84a80c7" providerId="ADAL" clId="{5221D580-BA4E-E243-AF50-74EEECB7DA9E}" dt="2022-09-07T19:45:34.685" v="12" actId="478"/>
        <pc:sldMkLst>
          <pc:docMk/>
          <pc:sldMk cId="1833947036" sldId="259"/>
        </pc:sldMkLst>
        <pc:spChg chg="del">
          <ac:chgData name="Lee Payne" userId="4fdd8a30-39bf-40c8-9d3b-7522c84a80c7" providerId="ADAL" clId="{5221D580-BA4E-E243-AF50-74EEECB7DA9E}" dt="2022-09-07T19:45:34.685" v="12" actId="478"/>
          <ac:spMkLst>
            <pc:docMk/>
            <pc:sldMk cId="1833947036" sldId="259"/>
            <ac:spMk id="25" creationId="{B26B49E8-C2AD-9C44-808F-A03F661F72C7}"/>
          </ac:spMkLst>
        </pc:spChg>
        <pc:picChg chg="del">
          <ac:chgData name="Lee Payne" userId="4fdd8a30-39bf-40c8-9d3b-7522c84a80c7" providerId="ADAL" clId="{5221D580-BA4E-E243-AF50-74EEECB7DA9E}" dt="2022-09-07T19:43:14.263" v="0" actId="478"/>
          <ac:picMkLst>
            <pc:docMk/>
            <pc:sldMk cId="1833947036" sldId="259"/>
            <ac:picMk id="4" creationId="{1CBE9A2D-085A-B495-9A77-A54A56B70B86}"/>
          </ac:picMkLst>
        </pc:picChg>
        <pc:picChg chg="add mod modCrop">
          <ac:chgData name="Lee Payne" userId="4fdd8a30-39bf-40c8-9d3b-7522c84a80c7" providerId="ADAL" clId="{5221D580-BA4E-E243-AF50-74EEECB7DA9E}" dt="2022-09-07T19:45:26.913" v="11" actId="1076"/>
          <ac:picMkLst>
            <pc:docMk/>
            <pc:sldMk cId="1833947036" sldId="259"/>
            <ac:picMk id="5" creationId="{4C5ACA74-A977-B2BF-15B2-6294F79E6FF6}"/>
          </ac:picMkLst>
        </pc:picChg>
      </pc:sldChg>
    </pc:docChg>
  </pc:docChgLst>
  <pc:docChgLst>
    <pc:chgData name="Mike Arkle" userId="80cea955-1618-4df0-b28e-5abb842fd79b" providerId="ADAL" clId="{0D5032F2-651B-9540-B6B2-332D614EA7D6}"/>
    <pc:docChg chg="modSld">
      <pc:chgData name="Mike Arkle" userId="80cea955-1618-4df0-b28e-5abb842fd79b" providerId="ADAL" clId="{0D5032F2-651B-9540-B6B2-332D614EA7D6}" dt="2024-09-02T12:56:53.771" v="45" actId="20577"/>
      <pc:docMkLst>
        <pc:docMk/>
      </pc:docMkLst>
      <pc:sldChg chg="modSp mod">
        <pc:chgData name="Mike Arkle" userId="80cea955-1618-4df0-b28e-5abb842fd79b" providerId="ADAL" clId="{0D5032F2-651B-9540-B6B2-332D614EA7D6}" dt="2024-09-02T12:56:53.771" v="45" actId="20577"/>
        <pc:sldMkLst>
          <pc:docMk/>
          <pc:sldMk cId="734676355" sldId="256"/>
        </pc:sldMkLst>
        <pc:graphicFrameChg chg="modGraphic">
          <ac:chgData name="Mike Arkle" userId="80cea955-1618-4df0-b28e-5abb842fd79b" providerId="ADAL" clId="{0D5032F2-651B-9540-B6B2-332D614EA7D6}" dt="2024-09-02T12:56:53.771" v="45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modSp">
        <pc:chgData name="Mike Arkle" userId="80cea955-1618-4df0-b28e-5abb842fd79b" providerId="ADAL" clId="{0D5032F2-651B-9540-B6B2-332D614EA7D6}" dt="2024-09-02T12:54:46.932" v="8" actId="14826"/>
        <pc:sldMkLst>
          <pc:docMk/>
          <pc:sldMk cId="1833947036" sldId="259"/>
        </pc:sldMkLst>
        <pc:picChg chg="mod">
          <ac:chgData name="Mike Arkle" userId="80cea955-1618-4df0-b28e-5abb842fd79b" providerId="ADAL" clId="{0D5032F2-651B-9540-B6B2-332D614EA7D6}" dt="2024-09-02T12:53:23.156" v="6" actId="14826"/>
          <ac:picMkLst>
            <pc:docMk/>
            <pc:sldMk cId="1833947036" sldId="259"/>
            <ac:picMk id="5" creationId="{4C5ACA74-A977-B2BF-15B2-6294F79E6FF6}"/>
          </ac:picMkLst>
        </pc:picChg>
        <pc:picChg chg="mod">
          <ac:chgData name="Mike Arkle" userId="80cea955-1618-4df0-b28e-5abb842fd79b" providerId="ADAL" clId="{0D5032F2-651B-9540-B6B2-332D614EA7D6}" dt="2024-09-02T12:53:51.416" v="7" actId="14826"/>
          <ac:picMkLst>
            <pc:docMk/>
            <pc:sldMk cId="1833947036" sldId="259"/>
            <ac:picMk id="10" creationId="{9216B9AC-95BD-254D-BCCE-68F2895D9F9A}"/>
          </ac:picMkLst>
        </pc:picChg>
        <pc:picChg chg="mod">
          <ac:chgData name="Mike Arkle" userId="80cea955-1618-4df0-b28e-5abb842fd79b" providerId="ADAL" clId="{0D5032F2-651B-9540-B6B2-332D614EA7D6}" dt="2024-09-02T12:54:46.932" v="8" actId="14826"/>
          <ac:picMkLst>
            <pc:docMk/>
            <pc:sldMk cId="1833947036" sldId="259"/>
            <ac:picMk id="16" creationId="{3BEBE41C-7E92-024C-89C7-5865B76546A6}"/>
          </ac:picMkLst>
        </pc:picChg>
      </pc:sldChg>
    </pc:docChg>
  </pc:docChgLst>
  <pc:docChgLst>
    <pc:chgData name="Lee Ratcliff" userId="4fa0cd38-0a35-43e5-a2b8-93648c60e751" providerId="ADAL" clId="{D42D0C87-C29E-A241-85FC-70E179B9D2BE}"/>
    <pc:docChg chg="custSel modSld">
      <pc:chgData name="Lee Ratcliff" userId="4fa0cd38-0a35-43e5-a2b8-93648c60e751" providerId="ADAL" clId="{D42D0C87-C29E-A241-85FC-70E179B9D2BE}" dt="2021-10-25T11:12:53.133" v="45"/>
      <pc:docMkLst>
        <pc:docMk/>
      </pc:docMkLst>
      <pc:sldChg chg="addSp delSp modSp mod">
        <pc:chgData name="Lee Ratcliff" userId="4fa0cd38-0a35-43e5-a2b8-93648c60e751" providerId="ADAL" clId="{D42D0C87-C29E-A241-85FC-70E179B9D2BE}" dt="2021-10-25T11:12:53.133" v="45"/>
        <pc:sldMkLst>
          <pc:docMk/>
          <pc:sldMk cId="1833947036" sldId="259"/>
        </pc:sldMkLst>
        <pc:spChg chg="mod">
          <ac:chgData name="Lee Ratcliff" userId="4fa0cd38-0a35-43e5-a2b8-93648c60e751" providerId="ADAL" clId="{D42D0C87-C29E-A241-85FC-70E179B9D2BE}" dt="2021-10-25T11:12:48.532" v="43" actId="20577"/>
          <ac:spMkLst>
            <pc:docMk/>
            <pc:sldMk cId="1833947036" sldId="259"/>
            <ac:spMk id="8" creationId="{F14F879D-3509-EC47-8C6E-A4685AB51D60}"/>
          </ac:spMkLst>
        </pc:spChg>
        <pc:spChg chg="add del mod">
          <ac:chgData name="Lee Ratcliff" userId="4fa0cd38-0a35-43e5-a2b8-93648c60e751" providerId="ADAL" clId="{D42D0C87-C29E-A241-85FC-70E179B9D2BE}" dt="2021-10-25T11:12:53.133" v="45"/>
          <ac:spMkLst>
            <pc:docMk/>
            <pc:sldMk cId="1833947036" sldId="259"/>
            <ac:spMk id="21" creationId="{BD7E0F1A-351F-0544-8C9D-FEAE91A0D69E}"/>
          </ac:spMkLst>
        </pc:spChg>
        <pc:spChg chg="add mod">
          <ac:chgData name="Lee Ratcliff" userId="4fa0cd38-0a35-43e5-a2b8-93648c60e751" providerId="ADAL" clId="{D42D0C87-C29E-A241-85FC-70E179B9D2BE}" dt="2021-10-25T11:12:39.385" v="35" actId="1076"/>
          <ac:spMkLst>
            <pc:docMk/>
            <pc:sldMk cId="1833947036" sldId="259"/>
            <ac:spMk id="25" creationId="{B26B49E8-C2AD-9C44-808F-A03F661F72C7}"/>
          </ac:spMkLst>
        </pc:spChg>
        <pc:picChg chg="add del mod">
          <ac:chgData name="Lee Ratcliff" userId="4fa0cd38-0a35-43e5-a2b8-93648c60e751" providerId="ADAL" clId="{D42D0C87-C29E-A241-85FC-70E179B9D2BE}" dt="2021-10-25T11:12:24.291" v="32" actId="478"/>
          <ac:picMkLst>
            <pc:docMk/>
            <pc:sldMk cId="1833947036" sldId="259"/>
            <ac:picMk id="2" creationId="{12293976-C320-FD4B-AE75-049FF0FA1E04}"/>
          </ac:picMkLst>
        </pc:picChg>
        <pc:picChg chg="mod">
          <ac:chgData name="Lee Ratcliff" userId="4fa0cd38-0a35-43e5-a2b8-93648c60e751" providerId="ADAL" clId="{D42D0C87-C29E-A241-85FC-70E179B9D2BE}" dt="2021-10-25T11:11:40.015" v="23" actId="1076"/>
          <ac:picMkLst>
            <pc:docMk/>
            <pc:sldMk cId="1833947036" sldId="259"/>
            <ac:picMk id="5" creationId="{DED58F5B-E75A-2540-AC30-C205769952B6}"/>
          </ac:picMkLst>
        </pc:picChg>
        <pc:picChg chg="mod">
          <ac:chgData name="Lee Ratcliff" userId="4fa0cd38-0a35-43e5-a2b8-93648c60e751" providerId="ADAL" clId="{D42D0C87-C29E-A241-85FC-70E179B9D2BE}" dt="2021-10-25T11:09:02.234" v="0" actId="1076"/>
          <ac:picMkLst>
            <pc:docMk/>
            <pc:sldMk cId="1833947036" sldId="259"/>
            <ac:picMk id="7" creationId="{FD34586E-C925-884A-B5F1-74C981D2D3E4}"/>
          </ac:picMkLst>
        </pc:picChg>
        <pc:picChg chg="add mod">
          <ac:chgData name="Lee Ratcliff" userId="4fa0cd38-0a35-43e5-a2b8-93648c60e751" providerId="ADAL" clId="{D42D0C87-C29E-A241-85FC-70E179B9D2BE}" dt="2021-10-25T11:12:11.984" v="29" actId="1076"/>
          <ac:picMkLst>
            <pc:docMk/>
            <pc:sldMk cId="1833947036" sldId="259"/>
            <ac:picMk id="10" creationId="{9216B9AC-95BD-254D-BCCE-68F2895D9F9A}"/>
          </ac:picMkLst>
        </pc:picChg>
        <pc:picChg chg="add mod">
          <ac:chgData name="Lee Ratcliff" userId="4fa0cd38-0a35-43e5-a2b8-93648c60e751" providerId="ADAL" clId="{D42D0C87-C29E-A241-85FC-70E179B9D2BE}" dt="2021-10-25T11:12:14.829" v="30" actId="1076"/>
          <ac:picMkLst>
            <pc:docMk/>
            <pc:sldMk cId="1833947036" sldId="259"/>
            <ac:picMk id="16" creationId="{3BEBE41C-7E92-024C-89C7-5865B76546A6}"/>
          </ac:picMkLst>
        </pc:picChg>
        <pc:picChg chg="add del mod">
          <ac:chgData name="Lee Ratcliff" userId="4fa0cd38-0a35-43e5-a2b8-93648c60e751" providerId="ADAL" clId="{D42D0C87-C29E-A241-85FC-70E179B9D2BE}" dt="2021-10-25T11:12:17.867" v="31" actId="478"/>
          <ac:picMkLst>
            <pc:docMk/>
            <pc:sldMk cId="1833947036" sldId="259"/>
            <ac:picMk id="18" creationId="{2C95CD2E-07AC-EA49-ADE7-3076FD72B4F2}"/>
          </ac:picMkLst>
        </pc:picChg>
      </pc:sldChg>
    </pc:docChg>
  </pc:docChgLst>
  <pc:docChgLst>
    <pc:chgData name="Lee Payne" userId="4fdd8a30-39bf-40c8-9d3b-7522c84a80c7" providerId="ADAL" clId="{7FE7EAEF-B88C-3049-A6D2-0B2111736139}"/>
    <pc:docChg chg="custSel modSld">
      <pc:chgData name="Lee Payne" userId="4fdd8a30-39bf-40c8-9d3b-7522c84a80c7" providerId="ADAL" clId="{7FE7EAEF-B88C-3049-A6D2-0B2111736139}" dt="2023-02-27T11:17:12.169" v="10" actId="20577"/>
      <pc:docMkLst>
        <pc:docMk/>
      </pc:docMkLst>
      <pc:sldChg chg="modSp mod">
        <pc:chgData name="Lee Payne" userId="4fdd8a30-39bf-40c8-9d3b-7522c84a80c7" providerId="ADAL" clId="{7FE7EAEF-B88C-3049-A6D2-0B2111736139}" dt="2023-02-27T11:17:12.169" v="10" actId="20577"/>
        <pc:sldMkLst>
          <pc:docMk/>
          <pc:sldMk cId="734676355" sldId="256"/>
        </pc:sldMkLst>
        <pc:graphicFrameChg chg="mod modGraphic">
          <ac:chgData name="Lee Payne" userId="4fdd8a30-39bf-40c8-9d3b-7522c84a80c7" providerId="ADAL" clId="{7FE7EAEF-B88C-3049-A6D2-0B2111736139}" dt="2023-02-27T11:17:12.169" v="10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 mod">
        <pc:chgData name="Lee Payne" userId="4fdd8a30-39bf-40c8-9d3b-7522c84a80c7" providerId="ADAL" clId="{7FE7EAEF-B88C-3049-A6D2-0B2111736139}" dt="2023-02-27T11:13:35.937" v="7" actId="1076"/>
        <pc:sldMkLst>
          <pc:docMk/>
          <pc:sldMk cId="1833947036" sldId="259"/>
        </pc:sldMkLst>
        <pc:spChg chg="mod">
          <ac:chgData name="Lee Payne" userId="4fdd8a30-39bf-40c8-9d3b-7522c84a80c7" providerId="ADAL" clId="{7FE7EAEF-B88C-3049-A6D2-0B2111736139}" dt="2023-02-27T11:13:31.594" v="5" actId="20577"/>
          <ac:spMkLst>
            <pc:docMk/>
            <pc:sldMk cId="1833947036" sldId="259"/>
            <ac:spMk id="29" creationId="{00000000-0000-0000-0000-000000000000}"/>
          </ac:spMkLst>
        </pc:spChg>
        <pc:picChg chg="add mod">
          <ac:chgData name="Lee Payne" userId="4fdd8a30-39bf-40c8-9d3b-7522c84a80c7" providerId="ADAL" clId="{7FE7EAEF-B88C-3049-A6D2-0B2111736139}" dt="2023-02-27T11:13:35.937" v="7" actId="1076"/>
          <ac:picMkLst>
            <pc:docMk/>
            <pc:sldMk cId="1833947036" sldId="259"/>
            <ac:picMk id="2" creationId="{CC42E073-6255-AE3F-CD49-D93F9D9DB921}"/>
          </ac:picMkLst>
        </pc:picChg>
        <pc:picChg chg="del">
          <ac:chgData name="Lee Payne" userId="4fdd8a30-39bf-40c8-9d3b-7522c84a80c7" providerId="ADAL" clId="{7FE7EAEF-B88C-3049-A6D2-0B2111736139}" dt="2023-02-27T11:13:23.837" v="0" actId="478"/>
          <ac:picMkLst>
            <pc:docMk/>
            <pc:sldMk cId="1833947036" sldId="259"/>
            <ac:picMk id="3" creationId="{12497292-3E34-9E4A-AB82-E2B6B5E147D9}"/>
          </ac:picMkLst>
        </pc:picChg>
      </pc:sldChg>
      <pc:sldChg chg="delSp mod">
        <pc:chgData name="Lee Payne" userId="4fdd8a30-39bf-40c8-9d3b-7522c84a80c7" providerId="ADAL" clId="{7FE7EAEF-B88C-3049-A6D2-0B2111736139}" dt="2023-02-27T11:13:39.792" v="8" actId="478"/>
        <pc:sldMkLst>
          <pc:docMk/>
          <pc:sldMk cId="519064910" sldId="263"/>
        </pc:sldMkLst>
        <pc:spChg chg="del">
          <ac:chgData name="Lee Payne" userId="4fdd8a30-39bf-40c8-9d3b-7522c84a80c7" providerId="ADAL" clId="{7FE7EAEF-B88C-3049-A6D2-0B2111736139}" dt="2023-02-27T11:13:39.792" v="8" actId="478"/>
          <ac:spMkLst>
            <pc:docMk/>
            <pc:sldMk cId="519064910" sldId="263"/>
            <ac:spMk id="29" creationId="{00000000-0000-0000-0000-000000000000}"/>
          </ac:spMkLst>
        </pc:spChg>
        <pc:picChg chg="del">
          <ac:chgData name="Lee Payne" userId="4fdd8a30-39bf-40c8-9d3b-7522c84a80c7" providerId="ADAL" clId="{7FE7EAEF-B88C-3049-A6D2-0B2111736139}" dt="2023-02-27T11:13:28.253" v="1" actId="21"/>
          <ac:picMkLst>
            <pc:docMk/>
            <pc:sldMk cId="519064910" sldId="263"/>
            <ac:picMk id="7" creationId="{FD34586E-C925-884A-B5F1-74C981D2D3E4}"/>
          </ac:picMkLst>
        </pc:picChg>
      </pc:sldChg>
    </pc:docChg>
  </pc:docChgLst>
  <pc:docChgLst>
    <pc:chgData name="Lee Ratcliff" userId="4fa0cd38-0a35-43e5-a2b8-93648c60e751" providerId="ADAL" clId="{259CE730-9336-1540-BFF4-1E91159EE2ED}"/>
    <pc:docChg chg="custSel addSld modSld">
      <pc:chgData name="Lee Ratcliff" userId="4fa0cd38-0a35-43e5-a2b8-93648c60e751" providerId="ADAL" clId="{259CE730-9336-1540-BFF4-1E91159EE2ED}" dt="2023-05-23T15:00:24.954" v="93" actId="20577"/>
      <pc:docMkLst>
        <pc:docMk/>
      </pc:docMkLst>
      <pc:sldChg chg="modSp mod">
        <pc:chgData name="Lee Ratcliff" userId="4fa0cd38-0a35-43e5-a2b8-93648c60e751" providerId="ADAL" clId="{259CE730-9336-1540-BFF4-1E91159EE2ED}" dt="2023-05-23T15:00:24.954" v="93" actId="20577"/>
        <pc:sldMkLst>
          <pc:docMk/>
          <pc:sldMk cId="734676355" sldId="256"/>
        </pc:sldMkLst>
        <pc:graphicFrameChg chg="mod modGraphic">
          <ac:chgData name="Lee Ratcliff" userId="4fa0cd38-0a35-43e5-a2b8-93648c60e751" providerId="ADAL" clId="{259CE730-9336-1540-BFF4-1E91159EE2ED}" dt="2023-05-23T15:00:24.954" v="93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modSp mod">
        <pc:chgData name="Lee Ratcliff" userId="4fa0cd38-0a35-43e5-a2b8-93648c60e751" providerId="ADAL" clId="{259CE730-9336-1540-BFF4-1E91159EE2ED}" dt="2023-05-23T14:51:56.930" v="7" actId="20577"/>
        <pc:sldMkLst>
          <pc:docMk/>
          <pc:sldMk cId="1833947036" sldId="259"/>
        </pc:sldMkLst>
        <pc:spChg chg="add mod">
          <ac:chgData name="Lee Ratcliff" userId="4fa0cd38-0a35-43e5-a2b8-93648c60e751" providerId="ADAL" clId="{259CE730-9336-1540-BFF4-1E91159EE2ED}" dt="2023-05-23T14:51:56.930" v="7" actId="20577"/>
          <ac:spMkLst>
            <pc:docMk/>
            <pc:sldMk cId="1833947036" sldId="259"/>
            <ac:spMk id="3" creationId="{481C912C-F380-5DE4-B117-438FF0688F23}"/>
          </ac:spMkLst>
        </pc:spChg>
      </pc:sldChg>
      <pc:sldChg chg="addSp delSp modSp new mod">
        <pc:chgData name="Lee Ratcliff" userId="4fa0cd38-0a35-43e5-a2b8-93648c60e751" providerId="ADAL" clId="{259CE730-9336-1540-BFF4-1E91159EE2ED}" dt="2023-05-23T14:53:33.323" v="50" actId="1076"/>
        <pc:sldMkLst>
          <pc:docMk/>
          <pc:sldMk cId="4022968289" sldId="260"/>
        </pc:sldMkLst>
        <pc:spChg chg="del">
          <ac:chgData name="Lee Ratcliff" userId="4fa0cd38-0a35-43e5-a2b8-93648c60e751" providerId="ADAL" clId="{259CE730-9336-1540-BFF4-1E91159EE2ED}" dt="2023-05-23T14:52:34.149" v="14" actId="478"/>
          <ac:spMkLst>
            <pc:docMk/>
            <pc:sldMk cId="4022968289" sldId="260"/>
            <ac:spMk id="2" creationId="{A696CEDF-3192-0AF2-CED9-3C0F30CFAAB5}"/>
          </ac:spMkLst>
        </pc:spChg>
        <pc:spChg chg="del">
          <ac:chgData name="Lee Ratcliff" userId="4fa0cd38-0a35-43e5-a2b8-93648c60e751" providerId="ADAL" clId="{259CE730-9336-1540-BFF4-1E91159EE2ED}" dt="2023-05-23T14:52:29.045" v="11" actId="478"/>
          <ac:spMkLst>
            <pc:docMk/>
            <pc:sldMk cId="4022968289" sldId="260"/>
            <ac:spMk id="3" creationId="{16B7C138-AF7A-4D72-A058-35C19427FE05}"/>
          </ac:spMkLst>
        </pc:spChg>
        <pc:spChg chg="add mod">
          <ac:chgData name="Lee Ratcliff" userId="4fa0cd38-0a35-43e5-a2b8-93648c60e751" providerId="ADAL" clId="{259CE730-9336-1540-BFF4-1E91159EE2ED}" dt="2023-05-23T14:52:13.216" v="9"/>
          <ac:spMkLst>
            <pc:docMk/>
            <pc:sldMk cId="4022968289" sldId="260"/>
            <ac:spMk id="5" creationId="{92D33B95-F92F-AE70-5C4F-8B7208CDB4DA}"/>
          </ac:spMkLst>
        </pc:spChg>
        <pc:spChg chg="add del mod">
          <ac:chgData name="Lee Ratcliff" userId="4fa0cd38-0a35-43e5-a2b8-93648c60e751" providerId="ADAL" clId="{259CE730-9336-1540-BFF4-1E91159EE2ED}" dt="2023-05-23T14:52:47.600" v="22"/>
          <ac:spMkLst>
            <pc:docMk/>
            <pc:sldMk cId="4022968289" sldId="260"/>
            <ac:spMk id="10" creationId="{00552963-6DAE-AA4A-D861-A362C8EBC1A7}"/>
          </ac:spMkLst>
        </pc:spChg>
        <pc:spChg chg="add del mod">
          <ac:chgData name="Lee Ratcliff" userId="4fa0cd38-0a35-43e5-a2b8-93648c60e751" providerId="ADAL" clId="{259CE730-9336-1540-BFF4-1E91159EE2ED}" dt="2023-05-23T14:52:46.701" v="20" actId="478"/>
          <ac:spMkLst>
            <pc:docMk/>
            <pc:sldMk cId="4022968289" sldId="260"/>
            <ac:spMk id="11" creationId="{FE320967-DB7A-2463-52E8-B58096C0345E}"/>
          </ac:spMkLst>
        </pc:spChg>
        <pc:spChg chg="add mod">
          <ac:chgData name="Lee Ratcliff" userId="4fa0cd38-0a35-43e5-a2b8-93648c60e751" providerId="ADAL" clId="{259CE730-9336-1540-BFF4-1E91159EE2ED}" dt="2023-05-23T14:53:09.723" v="45" actId="20577"/>
          <ac:spMkLst>
            <pc:docMk/>
            <pc:sldMk cId="4022968289" sldId="260"/>
            <ac:spMk id="12" creationId="{47EEC2E7-085A-AEAE-949A-11CAA4F55B78}"/>
          </ac:spMkLst>
        </pc:spChg>
        <pc:picChg chg="add del mod">
          <ac:chgData name="Lee Ratcliff" userId="4fa0cd38-0a35-43e5-a2b8-93648c60e751" providerId="ADAL" clId="{259CE730-9336-1540-BFF4-1E91159EE2ED}" dt="2023-05-23T14:52:31.996" v="13" actId="478"/>
          <ac:picMkLst>
            <pc:docMk/>
            <pc:sldMk cId="4022968289" sldId="260"/>
            <ac:picMk id="13" creationId="{EBDC98B0-6BF4-3188-C096-959B693F5CF3}"/>
          </ac:picMkLst>
        </pc:picChg>
        <pc:picChg chg="add del mod">
          <ac:chgData name="Lee Ratcliff" userId="4fa0cd38-0a35-43e5-a2b8-93648c60e751" providerId="ADAL" clId="{259CE730-9336-1540-BFF4-1E91159EE2ED}" dt="2023-05-23T14:52:35.299" v="15" actId="478"/>
          <ac:picMkLst>
            <pc:docMk/>
            <pc:sldMk cId="4022968289" sldId="260"/>
            <ac:picMk id="14" creationId="{505A382C-5428-A789-FE33-7B58F62A04A5}"/>
          </ac:picMkLst>
        </pc:picChg>
        <pc:picChg chg="add del mod">
          <ac:chgData name="Lee Ratcliff" userId="4fa0cd38-0a35-43e5-a2b8-93648c60e751" providerId="ADAL" clId="{259CE730-9336-1540-BFF4-1E91159EE2ED}" dt="2023-05-23T14:52:30.901" v="12" actId="478"/>
          <ac:picMkLst>
            <pc:docMk/>
            <pc:sldMk cId="4022968289" sldId="260"/>
            <ac:picMk id="15" creationId="{FE74D4ED-6E59-54BF-1538-D0C2FD42B637}"/>
          </ac:picMkLst>
        </pc:picChg>
        <pc:picChg chg="add del mod">
          <ac:chgData name="Lee Ratcliff" userId="4fa0cd38-0a35-43e5-a2b8-93648c60e751" providerId="ADAL" clId="{259CE730-9336-1540-BFF4-1E91159EE2ED}" dt="2023-05-23T14:52:26.288" v="10" actId="478"/>
          <ac:picMkLst>
            <pc:docMk/>
            <pc:sldMk cId="4022968289" sldId="260"/>
            <ac:picMk id="16" creationId="{E3F3FA8D-DA12-A30F-F426-4E042BECD445}"/>
          </ac:picMkLst>
        </pc:picChg>
        <pc:picChg chg="add mod">
          <ac:chgData name="Lee Ratcliff" userId="4fa0cd38-0a35-43e5-a2b8-93648c60e751" providerId="ADAL" clId="{259CE730-9336-1540-BFF4-1E91159EE2ED}" dt="2023-05-23T14:53:33.323" v="50" actId="1076"/>
          <ac:picMkLst>
            <pc:docMk/>
            <pc:sldMk cId="4022968289" sldId="260"/>
            <ac:picMk id="18" creationId="{CF257BE2-A5C9-33C4-A4FE-2C7F3C6A81F8}"/>
          </ac:picMkLst>
        </pc:picChg>
        <pc:cxnChg chg="add mod">
          <ac:chgData name="Lee Ratcliff" userId="4fa0cd38-0a35-43e5-a2b8-93648c60e751" providerId="ADAL" clId="{259CE730-9336-1540-BFF4-1E91159EE2ED}" dt="2023-05-23T14:52:13.216" v="9"/>
          <ac:cxnSpMkLst>
            <pc:docMk/>
            <pc:sldMk cId="4022968289" sldId="260"/>
            <ac:cxnSpMk id="6" creationId="{D99F49BE-A822-B0E1-C4BB-7C4DF32A18EF}"/>
          </ac:cxnSpMkLst>
        </pc:cxnChg>
        <pc:cxnChg chg="add mod">
          <ac:chgData name="Lee Ratcliff" userId="4fa0cd38-0a35-43e5-a2b8-93648c60e751" providerId="ADAL" clId="{259CE730-9336-1540-BFF4-1E91159EE2ED}" dt="2023-05-23T14:52:13.216" v="9"/>
          <ac:cxnSpMkLst>
            <pc:docMk/>
            <pc:sldMk cId="4022968289" sldId="260"/>
            <ac:cxnSpMk id="7" creationId="{B8978917-5D7D-99A9-6F97-FD3D526928E9}"/>
          </ac:cxnSpMkLst>
        </pc:cxnChg>
        <pc:cxnChg chg="add mod">
          <ac:chgData name="Lee Ratcliff" userId="4fa0cd38-0a35-43e5-a2b8-93648c60e751" providerId="ADAL" clId="{259CE730-9336-1540-BFF4-1E91159EE2ED}" dt="2023-05-23T14:52:13.216" v="9"/>
          <ac:cxnSpMkLst>
            <pc:docMk/>
            <pc:sldMk cId="4022968289" sldId="260"/>
            <ac:cxnSpMk id="8" creationId="{5703B861-A16B-95B2-39C2-C611C27D42B2}"/>
          </ac:cxnSpMkLst>
        </pc:cxnChg>
        <pc:cxnChg chg="add mod">
          <ac:chgData name="Lee Ratcliff" userId="4fa0cd38-0a35-43e5-a2b8-93648c60e751" providerId="ADAL" clId="{259CE730-9336-1540-BFF4-1E91159EE2ED}" dt="2023-05-23T14:52:13.216" v="9"/>
          <ac:cxnSpMkLst>
            <pc:docMk/>
            <pc:sldMk cId="4022968289" sldId="260"/>
            <ac:cxnSpMk id="9" creationId="{378D2E08-5C57-2470-2217-D9705B873A0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07ECA-1A06-CC43-A0CE-D5159B17CECE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709B-F41E-8740-BC3A-BD7C6A1FB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5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F5AE-68B9-4949-9A63-1418D5774CB5}" type="datetime1">
              <a:rPr lang="en-GB" smtClean="0"/>
              <a:t>02/09/2024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18E8-A63B-5347-9016-456F7AC2E4F0}" type="datetime1">
              <a:rPr lang="en-GB" smtClean="0"/>
              <a:t>02/09/2024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D13-A8E8-2844-A319-7F63B8CEA8EB}" type="datetime1">
              <a:rPr lang="en-GB" smtClean="0"/>
              <a:t>02/09/2024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8928-2DA3-4B40-9681-892CC1FE0139}" type="datetime1">
              <a:rPr lang="en-GB" smtClean="0"/>
              <a:t>02/09/2024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73D0-9A92-F04D-8AEB-37C9F689B20A}" type="datetime1">
              <a:rPr lang="en-GB" smtClean="0"/>
              <a:t>02/09/2024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B241-9088-DC4D-B1A4-48248B4A7F37}" type="datetime1">
              <a:rPr lang="en-GB" smtClean="0"/>
              <a:t>02/09/2024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8F0D-53EB-B445-9148-FBFFC1A39F8F}" type="datetime1">
              <a:rPr lang="en-GB" smtClean="0"/>
              <a:t>02/09/2024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D44D-9115-834E-88F6-CDA8E3C0622A}" type="datetime1">
              <a:rPr lang="en-GB" smtClean="0"/>
              <a:t>02/09/2024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645-B2B4-E747-897A-2929509927A5}" type="datetime1">
              <a:rPr lang="en-GB" smtClean="0"/>
              <a:t>02/09/2024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A3CF-5314-CA4D-99F4-6543AF3B53DE}" type="datetime1">
              <a:rPr lang="en-GB" smtClean="0"/>
              <a:t>02/09/2024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2576-C58D-E548-B518-BCBE499BE317}" type="datetime1">
              <a:rPr lang="en-GB" smtClean="0"/>
              <a:t>02/09/2024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E9D8-BCA4-564F-9CC2-9E31CD6CD4D0}" type="datetime1">
              <a:rPr lang="en-GB" smtClean="0"/>
              <a:t>02/09/2024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37" y="2540609"/>
            <a:ext cx="2536246" cy="1792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5901" y="3358247"/>
            <a:ext cx="1950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John Harker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8312" y="3337227"/>
            <a:ext cx="205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roxima Nova Rg" panose="02000506030000020004" pitchFamily="2" charset="0"/>
                <a:ea typeface="Avenir Medium" charset="0"/>
                <a:cs typeface="Avenir Medium" charset="0"/>
              </a:rPr>
              <a:t>Competency Portfolio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157156" y="3311369"/>
            <a:ext cx="0" cy="324000"/>
          </a:xfrm>
          <a:prstGeom prst="line">
            <a:avLst/>
          </a:prstGeom>
          <a:ln w="317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9389" y="3663382"/>
            <a:ext cx="966862" cy="417415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8365781" y="6579553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95442" y="6335898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www.infratec-uk.com</a:t>
            </a:r>
          </a:p>
        </p:txBody>
      </p:sp>
    </p:spTree>
    <p:extLst>
      <p:ext uri="{BB962C8B-B14F-4D97-AF65-F5344CB8AC3E}">
        <p14:creationId xmlns:p14="http://schemas.microsoft.com/office/powerpoint/2010/main" val="162529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Competency Summary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760879"/>
              </p:ext>
            </p:extLst>
          </p:nvPr>
        </p:nvGraphicFramePr>
        <p:xfrm>
          <a:off x="681038" y="1181100"/>
          <a:ext cx="8543924" cy="4202072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4327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259"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Accreditation Body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Expiry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GB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Lorry Loader</a:t>
                      </a:r>
                      <a:r>
                        <a:rPr lang="en-GB" sz="1100" b="0" i="0" baseline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mr-IN" sz="1100" b="0" i="0" baseline="0" dirty="0">
                          <a:latin typeface="Arial" panose="020B0604020202020204" pitchFamily="34" charset="0"/>
                          <a:ea typeface="Avenir Medium" charset="0"/>
                          <a:cs typeface="Avenir Medium" charset="0"/>
                        </a:rPr>
                        <a:t>–</a:t>
                      </a:r>
                      <a:r>
                        <a:rPr lang="en-GB" sz="1100" b="0" i="0" baseline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Capacity up to: Unlimited Categories: D1+D2+D3+E</a:t>
                      </a:r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ALLMI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260912</a:t>
                      </a:r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05/04/2029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Slinger/Signaller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ALLMI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224236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23/04/2027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IPAF (1B, 3A, 3B)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IPAF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OP/1926912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31/01/2026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National Highways Safety Passport Common Induction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National Highways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14-000550443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02/05/2027</a:t>
                      </a:r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Lift Supervisor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CPCS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40041036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31/06/2029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2</a:t>
            </a:fld>
            <a:endParaRPr lang="en-US" sz="1800" b="1" dirty="0">
              <a:solidFill>
                <a:srgbClr val="0E2129"/>
              </a:solidFill>
              <a:latin typeface="Proxima Nova Rg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Competency Cards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3</a:t>
            </a:fld>
            <a:endParaRPr lang="en-US" sz="1800" b="1" dirty="0">
              <a:solidFill>
                <a:srgbClr val="0E2129"/>
              </a:solidFill>
              <a:latin typeface="Proxima Nova Rg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7310" y="3528645"/>
            <a:ext cx="8543925" cy="0"/>
          </a:xfrm>
          <a:prstGeom prst="line">
            <a:avLst/>
          </a:prstGeom>
          <a:ln w="3175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77064" y="1188695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3339" y="1127359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4765" y="1132797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IPAF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69052" y="1145639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  <a:ea typeface="Avenir Heavy" charset="0"/>
                <a:cs typeface="Avenir Heavy" charset="0"/>
              </a:rPr>
              <a:t>ALLMI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F879D-3509-EC47-8C6E-A4685AB51D60}"/>
              </a:ext>
            </a:extLst>
          </p:cNvPr>
          <p:cNvSpPr txBox="1"/>
          <p:nvPr/>
        </p:nvSpPr>
        <p:spPr>
          <a:xfrm>
            <a:off x="6800840" y="1159925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</a:rPr>
              <a:t>CPCS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16B9AC-95BD-254D-BCCE-68F2895D9F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07228" y="1503857"/>
            <a:ext cx="2337593" cy="1753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EBE41C-7E92-024C-89C7-5865B76546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46675" y="3734913"/>
            <a:ext cx="2337592" cy="1753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ACA74-A977-B2BF-15B2-6294F79E6FF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851382" y="1468611"/>
            <a:ext cx="2331465" cy="17485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C42E073-6255-AE3F-CD49-D93F9D9DB92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745" y="1468611"/>
            <a:ext cx="1156614" cy="18855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1C912C-F380-5DE4-B117-438FF0688F23}"/>
              </a:ext>
            </a:extLst>
          </p:cNvPr>
          <p:cNvSpPr txBox="1"/>
          <p:nvPr/>
        </p:nvSpPr>
        <p:spPr>
          <a:xfrm>
            <a:off x="9564414" y="6243145"/>
            <a:ext cx="1847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5BE2E-8A52-22AC-FCE0-7CF32278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4</a:t>
            </a:fld>
            <a:endParaRPr lang="en-US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92D33B95-F92F-AE70-5C4F-8B7208CDB4DA}"/>
              </a:ext>
            </a:extLst>
          </p:cNvPr>
          <p:cNvSpPr txBox="1">
            <a:spLocks/>
          </p:cNvSpPr>
          <p:nvPr/>
        </p:nvSpPr>
        <p:spPr>
          <a:xfrm>
            <a:off x="681038" y="365128"/>
            <a:ext cx="8543925" cy="45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>
                <a:solidFill>
                  <a:srgbClr val="0E2129"/>
                </a:solidFill>
                <a:latin typeface="Proxima Nova Rg" panose="02000506030000020004" pitchFamily="2" charset="0"/>
                <a:ea typeface="Avenir Black" charset="0"/>
                <a:cs typeface="Avenir Black" charset="0"/>
              </a:rPr>
              <a:t>Competency Cards</a:t>
            </a:r>
            <a:endParaRPr lang="en-US" sz="1600" b="1" dirty="0">
              <a:solidFill>
                <a:srgbClr val="0E2129"/>
              </a:solidFill>
              <a:latin typeface="Proxima Nova Rg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9F49BE-A822-B0E1-C4BB-7C4DF32A18EF}"/>
              </a:ext>
            </a:extLst>
          </p:cNvPr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978917-5D7D-99A9-6F97-FD3D526928E9}"/>
              </a:ext>
            </a:extLst>
          </p:cNvPr>
          <p:cNvCxnSpPr/>
          <p:nvPr/>
        </p:nvCxnSpPr>
        <p:spPr>
          <a:xfrm>
            <a:off x="737310" y="3528645"/>
            <a:ext cx="8543925" cy="0"/>
          </a:xfrm>
          <a:prstGeom prst="line">
            <a:avLst/>
          </a:prstGeom>
          <a:ln w="3175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03B861-A16B-95B2-39C2-C611C27D42B2}"/>
              </a:ext>
            </a:extLst>
          </p:cNvPr>
          <p:cNvCxnSpPr/>
          <p:nvPr/>
        </p:nvCxnSpPr>
        <p:spPr>
          <a:xfrm>
            <a:off x="3477064" y="1188695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8D2E08-5C57-2470-2217-D9705B873A02}"/>
              </a:ext>
            </a:extLst>
          </p:cNvPr>
          <p:cNvCxnSpPr/>
          <p:nvPr/>
        </p:nvCxnSpPr>
        <p:spPr>
          <a:xfrm>
            <a:off x="6513339" y="1127359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EEC2E7-085A-AEAE-949A-11CAA4F55B78}"/>
              </a:ext>
            </a:extLst>
          </p:cNvPr>
          <p:cNvSpPr txBox="1"/>
          <p:nvPr/>
        </p:nvSpPr>
        <p:spPr>
          <a:xfrm>
            <a:off x="681038" y="1127358"/>
            <a:ext cx="22769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 Rg" panose="02000506030000020004" pitchFamily="2" charset="0"/>
              </a:rPr>
              <a:t>Highways Passport</a:t>
            </a:r>
          </a:p>
        </p:txBody>
      </p:sp>
      <p:pic>
        <p:nvPicPr>
          <p:cNvPr id="18" name="Picture 17" descr="A person's face with a qr code&#10;&#10;Description automatically generated with medium confidence">
            <a:extLst>
              <a:ext uri="{FF2B5EF4-FFF2-40B4-BE49-F238E27FC236}">
                <a16:creationId xmlns:a16="http://schemas.microsoft.com/office/drawing/2014/main" id="{CF257BE2-A5C9-33C4-A4FE-2C7F3C6A8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00" y="1495376"/>
            <a:ext cx="3027462" cy="193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68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53777" cy="7033846"/>
          </a:xfrm>
        </p:spPr>
      </p:pic>
    </p:spTree>
    <p:extLst>
      <p:ext uri="{BB962C8B-B14F-4D97-AF65-F5344CB8AC3E}">
        <p14:creationId xmlns:p14="http://schemas.microsoft.com/office/powerpoint/2010/main" val="17483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0719f-a471-49ab-8b67-30e6520d633d" xsi:nil="true"/>
    <lcf76f155ced4ddcb4097134ff3c332f xmlns="078ea3b5-7cd4-402a-949f-a81edf38a20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74A78C5DB494CB4772A679A6C3B1E" ma:contentTypeVersion="18" ma:contentTypeDescription="Create a new document." ma:contentTypeScope="" ma:versionID="e2c69041d304800d460e8085b1430d52">
  <xsd:schema xmlns:xsd="http://www.w3.org/2001/XMLSchema" xmlns:xs="http://www.w3.org/2001/XMLSchema" xmlns:p="http://schemas.microsoft.com/office/2006/metadata/properties" xmlns:ns2="bc00719f-a471-49ab-8b67-30e6520d633d" xmlns:ns3="078ea3b5-7cd4-402a-949f-a81edf38a202" targetNamespace="http://schemas.microsoft.com/office/2006/metadata/properties" ma:root="true" ma:fieldsID="cae480a1e9e45421205e0b77f6308117" ns2:_="" ns3:_="">
    <xsd:import namespace="bc00719f-a471-49ab-8b67-30e6520d633d"/>
    <xsd:import namespace="078ea3b5-7cd4-402a-949f-a81edf38a20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0719f-a471-49ab-8b67-30e6520d63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6115988-59e5-46dc-95fe-c0b3778ee1e9}" ma:internalName="TaxCatchAll" ma:showField="CatchAllData" ma:web="bc00719f-a471-49ab-8b67-30e6520d63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ea3b5-7cd4-402a-949f-a81edf38a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8e27385-e701-4499-8761-da783486bd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7FD7E8-18CE-46F1-A2A6-795E847045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322693-4AC5-4F44-A764-AD7095EE405B}">
  <ds:schemaRefs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bc00719f-a471-49ab-8b67-30e6520d633d"/>
    <ds:schemaRef ds:uri="http://schemas.microsoft.com/office/2006/metadata/properties"/>
    <ds:schemaRef ds:uri="http://purl.org/dc/dcmitype/"/>
    <ds:schemaRef ds:uri="http://schemas.microsoft.com/office/infopath/2007/PartnerControls"/>
    <ds:schemaRef ds:uri="078ea3b5-7cd4-402a-949f-a81edf38a202"/>
  </ds:schemaRefs>
</ds:datastoreItem>
</file>

<file path=customXml/itemProps3.xml><?xml version="1.0" encoding="utf-8"?>
<ds:datastoreItem xmlns:ds="http://schemas.openxmlformats.org/officeDocument/2006/customXml" ds:itemID="{1611B08F-3D1A-4FD5-ABAD-F34AB776392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96</Words>
  <Application>Microsoft Macintosh PowerPoint</Application>
  <PresentationFormat>A4 Paper (210x297 mm)</PresentationFormat>
  <Paragraphs>48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Heavy</vt:lpstr>
      <vt:lpstr>Calibri</vt:lpstr>
      <vt:lpstr>Calibri Light</vt:lpstr>
      <vt:lpstr>Proxima Nova</vt:lpstr>
      <vt:lpstr>Proxima Nova Rg</vt:lpstr>
      <vt:lpstr>Office Theme</vt:lpstr>
      <vt:lpstr>PowerPoint Presentation</vt:lpstr>
      <vt:lpstr>Competency Summary</vt:lpstr>
      <vt:lpstr>Competency Cards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Payne</dc:creator>
  <cp:lastModifiedBy>Mike Arkle</cp:lastModifiedBy>
  <cp:revision>32</cp:revision>
  <cp:lastPrinted>2017-07-05T12:44:34Z</cp:lastPrinted>
  <dcterms:created xsi:type="dcterms:W3CDTF">2017-07-03T20:19:07Z</dcterms:created>
  <dcterms:modified xsi:type="dcterms:W3CDTF">2024-09-02T12:57:19Z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0x010100CF774A78C5DB494CB4772A679A6C3B1E</vt:lpwstr>
  </property>
  <property fmtid="{D5CDD505-2E9C-101B-9397-08002B2CF9AE}" pid="3" name="AuthorIds_UIVersion_3584">
    <vt:lpwstr>22</vt:lpwstr>
  </property>
  <property fmtid="{D5CDD505-2E9C-101B-9397-08002B2CF9AE}" pid="4" name="MediaServiceImageTags">
    <vt:lpwstr/>
  </property>
</Properties>
</file>