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97" y="167780"/>
            <a:ext cx="80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BiFPN</a:t>
            </a:r>
            <a:r>
              <a:rPr lang="en-US" altLang="ko-KR" dirty="0" smtClean="0"/>
              <a:t> Outputs structure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9812" y="973122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0 output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9811" y="2010561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1 output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9810" y="3048000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2 output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807" y="4085439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3 output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08" y="5122878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4 output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7991" y="120594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991" y="218881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7991" y="317168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7991" y="415455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67991" y="513742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74922" y="343949"/>
            <a:ext cx="3842157" cy="11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en-US" altLang="ko-KR" dirty="0" smtClean="0"/>
              <a:t>Bounding box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Feature 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사이의 비율로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74921" y="1960228"/>
            <a:ext cx="3842157" cy="11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en-US" altLang="ko-KR" dirty="0" smtClean="0"/>
              <a:t>Bounding box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Feature 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사이의 비율로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2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495" y="1289878"/>
            <a:ext cx="2274957" cy="69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FPN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1495" y="2449444"/>
            <a:ext cx="2274957" cy="69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FPN </a:t>
            </a:r>
            <a:r>
              <a:rPr lang="ko-KR" altLang="en-US" dirty="0" smtClean="0"/>
              <a:t>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30" y="70678"/>
            <a:ext cx="51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선택지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559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92626" y="781878"/>
            <a:ext cx="1705113" cy="104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크기의 </a:t>
            </a:r>
            <a:r>
              <a:rPr lang="en-US" altLang="ko-KR" dirty="0" smtClean="0"/>
              <a:t>1/64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되야한다는</a:t>
            </a:r>
            <a:r>
              <a:rPr lang="ko-KR" altLang="en-US" dirty="0" smtClean="0"/>
              <a:t> 건데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92626" y="2215322"/>
            <a:ext cx="1705113" cy="104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실제 크기는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못해도 </a:t>
            </a:r>
            <a:r>
              <a:rPr lang="en-US" altLang="ko-KR" dirty="0" smtClean="0"/>
              <a:t>1/800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되야할</a:t>
            </a:r>
            <a:r>
              <a:rPr lang="ko-KR" altLang="en-US" dirty="0" smtClean="0"/>
              <a:t> 듯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92626" y="3684104"/>
            <a:ext cx="1705113" cy="104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피처맵이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30x30 </a:t>
            </a:r>
            <a:r>
              <a:rPr lang="ko-KR" altLang="en-US" dirty="0" smtClean="0"/>
              <a:t>이상이어야 한다는 것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1061" y="1939235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(5, 4, anchor, channel, height, width)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1061" y="3646557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(pyramid,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channel, height, width)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1061" y="2608230"/>
            <a:ext cx="496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(pyramid,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anchor, channel, height, width)</a:t>
            </a:r>
          </a:p>
          <a:p>
            <a:r>
              <a:rPr lang="ko-KR" altLang="en-US" dirty="0" smtClean="0"/>
              <a:t>차원이 같아야 하나의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로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6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163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2021-07-24T05:34:53Z</dcterms:created>
  <dcterms:modified xsi:type="dcterms:W3CDTF">2021-07-24T09:18:05Z</dcterms:modified>
</cp:coreProperties>
</file>