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62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5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3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8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3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9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7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5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2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7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7B106-BF0E-457D-9137-FEDF52648471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5F43-D8BD-47E2-A581-DD9400594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07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697" y="167780"/>
            <a:ext cx="805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BiFPN</a:t>
            </a:r>
            <a:r>
              <a:rPr lang="en-US" altLang="ko-KR" dirty="0" smtClean="0"/>
              <a:t> Outputs structure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9812" y="973122"/>
            <a:ext cx="2428613" cy="8095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Pyramid 0 output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9811" y="2010561"/>
            <a:ext cx="2428613" cy="8095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Pyramid 1 output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9810" y="3048000"/>
            <a:ext cx="2428613" cy="8095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Pyramid 2 output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9807" y="4085439"/>
            <a:ext cx="2428613" cy="8095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Pyramid 3 output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9808" y="5122878"/>
            <a:ext cx="2428613" cy="8095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Pyramid 4 output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67991" y="1205948"/>
            <a:ext cx="389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(Batch size, channel, height</a:t>
            </a:r>
            <a:r>
              <a:rPr lang="en-US" altLang="ko-KR" smtClean="0"/>
              <a:t>, width)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67991" y="2188818"/>
            <a:ext cx="389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(Batch size, channel, height</a:t>
            </a:r>
            <a:r>
              <a:rPr lang="en-US" altLang="ko-KR" smtClean="0"/>
              <a:t>, width)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7991" y="3171688"/>
            <a:ext cx="389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(Batch size, channel, height</a:t>
            </a:r>
            <a:r>
              <a:rPr lang="en-US" altLang="ko-KR" smtClean="0"/>
              <a:t>, width)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67991" y="4154558"/>
            <a:ext cx="389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(Batch size, channel, height</a:t>
            </a:r>
            <a:r>
              <a:rPr lang="en-US" altLang="ko-KR" smtClean="0"/>
              <a:t>, width)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67991" y="5137428"/>
            <a:ext cx="389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(Batch size, channel, height</a:t>
            </a:r>
            <a:r>
              <a:rPr lang="en-US" altLang="ko-KR" smtClean="0"/>
              <a:t>, width)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26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1495" y="1289878"/>
            <a:ext cx="2274957" cy="69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FPN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1495" y="2449444"/>
            <a:ext cx="2274957" cy="69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FPN </a:t>
            </a:r>
            <a:r>
              <a:rPr lang="ko-KR" altLang="en-US" dirty="0" smtClean="0"/>
              <a:t>사용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930" y="70678"/>
            <a:ext cx="517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선택지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0559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75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2021-07-24T05:34:53Z</dcterms:created>
  <dcterms:modified xsi:type="dcterms:W3CDTF">2021-07-24T06:00:55Z</dcterms:modified>
</cp:coreProperties>
</file>