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5143500" type="screen16x9"/>
  <p:notesSz cx="6858000" cy="9144000"/>
  <p:embeddedFontLst>
    <p:embeddedFont>
      <p:font typeface="Alfa Slab One" pitchFamily="2" charset="0"/>
      <p:regular r:id="rId7"/>
    </p:embeddedFont>
    <p:embeddedFont>
      <p:font typeface="Proxima Nova" panose="0200050603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3969EB-FEF7-49D9-8E73-6EEC0F5FBD1C}">
  <a:tblStyle styleId="{E83969EB-FEF7-49D9-8E73-6EEC0F5FB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13f62d93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13f62d93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13f62d93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13f62d93_5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13f62d93_5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13f62d93_5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13f62d93_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13f62d93_5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25" y="1869825"/>
            <a:ext cx="5470150" cy="207530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조사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조사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879075" y="1531413"/>
            <a:ext cx="2656800" cy="1179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latin typeface="Alfa Slab One"/>
                <a:ea typeface="Alfa Slab One"/>
                <a:cs typeface="Alfa Slab One"/>
                <a:sym typeface="Alfa Slab One"/>
              </a:rPr>
              <a:t>광학 기술</a:t>
            </a:r>
            <a:endParaRPr sz="2400" b="1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54650" y="3149875"/>
            <a:ext cx="45786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lfa Slab One"/>
                <a:ea typeface="Alfa Slab One"/>
                <a:cs typeface="Alfa Slab One"/>
                <a:sym typeface="Alfa Slab One"/>
              </a:rPr>
              <a:t>-야간에도 선명한 IR Corrected Lens 와 </a:t>
            </a:r>
            <a:endParaRPr b="1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lfa Slab One"/>
                <a:ea typeface="Alfa Slab One"/>
                <a:cs typeface="Alfa Slab One"/>
                <a:sym typeface="Alfa Slab One"/>
              </a:rPr>
              <a:t>야간 환경에 최적화된 Zoom IR illuminator</a:t>
            </a:r>
            <a:endParaRPr b="1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lfa Slab One"/>
                <a:ea typeface="Alfa Slab One"/>
                <a:cs typeface="Alfa Slab One"/>
                <a:sym typeface="Alfa Slab One"/>
              </a:rPr>
              <a:t>-감시 정확도 향상을 위한 고배율/고화소 렌즈 설계 기술</a:t>
            </a:r>
            <a:endParaRPr b="1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325" y="3224409"/>
            <a:ext cx="2656800" cy="173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325" y="1251637"/>
            <a:ext cx="2656800" cy="1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조사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871675" y="1486650"/>
            <a:ext cx="2656800" cy="117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latin typeface="Alfa Slab One"/>
                <a:ea typeface="Alfa Slab One"/>
                <a:cs typeface="Alfa Slab One"/>
                <a:sym typeface="Alfa Slab One"/>
              </a:rPr>
              <a:t>영상 분석 기술</a:t>
            </a:r>
            <a:endParaRPr sz="2400" b="1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48175" y="3028500"/>
            <a:ext cx="43098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-지능형 영상/음성 분석 기술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(가상선 출입감지, 발생/소멸, 얼굴/오디오 인식)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-자동 추적 기능(Auto Tracking)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-Object Counting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-Object Detection 및 Classification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475" y="1368750"/>
            <a:ext cx="3137000" cy="163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950" y="3193400"/>
            <a:ext cx="3528299" cy="1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조사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854050" y="1505350"/>
            <a:ext cx="2656800" cy="117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latin typeface="Alfa Slab One"/>
                <a:ea typeface="Alfa Slab One"/>
                <a:cs typeface="Alfa Slab One"/>
                <a:sym typeface="Alfa Slab One"/>
              </a:rPr>
              <a:t>영상 처리 기술</a:t>
            </a:r>
            <a:endParaRPr sz="2400" b="1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23175" y="3125850"/>
            <a:ext cx="4578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 -영상 기술의 핵심, Wisenet(와이즈넷) 영상 칩셋    설계 기술</a:t>
            </a: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4292E"/>
                </a:solidFill>
                <a:latin typeface="Alfa Slab One"/>
                <a:ea typeface="Alfa Slab One"/>
                <a:cs typeface="Alfa Slab One"/>
                <a:sym typeface="Alfa Slab One"/>
              </a:rPr>
              <a:t> -고효율 데이터 전송 용량 저감 기술 WiseStream(와이즈 스트림)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4292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00" y="1351925"/>
            <a:ext cx="3864175" cy="30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화면 슬라이드 쇼(16:9)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Alfa Slab One</vt:lpstr>
      <vt:lpstr>Proxima Nova</vt:lpstr>
      <vt:lpstr>Gameday</vt:lpstr>
      <vt:lpstr>기업 조사</vt:lpstr>
      <vt:lpstr>기업 조사</vt:lpstr>
      <vt:lpstr>기업 조사</vt:lpstr>
      <vt:lpstr>기업 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 조사</dc:title>
  <cp:lastModifiedBy>이찬주</cp:lastModifiedBy>
  <cp:revision>1</cp:revision>
  <dcterms:modified xsi:type="dcterms:W3CDTF">2021-06-02T11:31:13Z</dcterms:modified>
</cp:coreProperties>
</file>