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63" r:id="rId7"/>
    <p:sldId id="282" r:id="rId8"/>
    <p:sldId id="264" r:id="rId9"/>
    <p:sldId id="265" r:id="rId10"/>
    <p:sldId id="283" r:id="rId11"/>
    <p:sldId id="262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704" autoAdjust="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8CA2-DB27-4C8C-8659-CBE832BA0D0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2A4A-6B9F-457B-BAA9-1049AA71F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6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8CA2-DB27-4C8C-8659-CBE832BA0D0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2A4A-6B9F-457B-BAA9-1049AA71F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8CA2-DB27-4C8C-8659-CBE832BA0D0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2A4A-6B9F-457B-BAA9-1049AA71F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31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8CA2-DB27-4C8C-8659-CBE832BA0D0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2A4A-6B9F-457B-BAA9-1049AA71F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5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8CA2-DB27-4C8C-8659-CBE832BA0D0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2A4A-6B9F-457B-BAA9-1049AA71F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40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8CA2-DB27-4C8C-8659-CBE832BA0D0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2A4A-6B9F-457B-BAA9-1049AA71F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8CA2-DB27-4C8C-8659-CBE832BA0D0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2A4A-6B9F-457B-BAA9-1049AA71F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2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8CA2-DB27-4C8C-8659-CBE832BA0D0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2A4A-6B9F-457B-BAA9-1049AA71F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1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8CA2-DB27-4C8C-8659-CBE832BA0D0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2A4A-6B9F-457B-BAA9-1049AA71F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7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8CA2-DB27-4C8C-8659-CBE832BA0D0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2A4A-6B9F-457B-BAA9-1049AA71F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8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8CA2-DB27-4C8C-8659-CBE832BA0D0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2A4A-6B9F-457B-BAA9-1049AA71F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2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18CA2-DB27-4C8C-8659-CBE832BA0D0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42A4A-6B9F-457B-BAA9-1049AA71F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9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1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0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0617199" y="736311"/>
            <a:ext cx="937847" cy="408277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3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57764"/>
            <a:ext cx="3434360" cy="432924"/>
          </a:xfrm>
        </p:spPr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755829"/>
            <a:ext cx="3434360" cy="1421133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641836" y="1257764"/>
            <a:ext cx="937847" cy="408277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8209843" y="1027906"/>
            <a:ext cx="937847" cy="408277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2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60"/>
            <a:ext cx="12192000" cy="6858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1254153" y="684717"/>
            <a:ext cx="937847" cy="408277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673836" y="3797155"/>
            <a:ext cx="1118884" cy="408277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79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2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634403" y="4818184"/>
            <a:ext cx="923193" cy="580292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58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9318380" y="1925513"/>
            <a:ext cx="1425820" cy="1310055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960326" y="5462952"/>
            <a:ext cx="2258158" cy="989626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3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001355" y="3956536"/>
            <a:ext cx="2181959" cy="914403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2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860432" y="2962184"/>
            <a:ext cx="1869830" cy="1908754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9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005020" y="5262560"/>
            <a:ext cx="2181959" cy="914403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0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7450017" y="2953391"/>
            <a:ext cx="1869830" cy="1908754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0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180205" y="4558073"/>
            <a:ext cx="1702948" cy="596633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7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460241" y="5746793"/>
            <a:ext cx="1635759" cy="694647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007861" y="5882640"/>
            <a:ext cx="541019" cy="465476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7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</Words>
  <Application>Microsoft Office PowerPoint</Application>
  <PresentationFormat>와이드스크린</PresentationFormat>
  <Paragraphs>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맑은 고딕</vt:lpstr>
      <vt:lpstr>Office 테마</vt:lpstr>
      <vt:lpstr>PowerPoint 프레젠테이션</vt:lpstr>
      <vt:lpstr>PowerPoint 프레젠테이션</vt:lpstr>
      <vt:lpstr>회원가입 페이지</vt:lpstr>
      <vt:lpstr>로그인 페이지</vt:lpstr>
      <vt:lpstr>메인페이지</vt:lpstr>
      <vt:lpstr>PowerPoint 프레젠테이션</vt:lpstr>
      <vt:lpstr>메인페이지</vt:lpstr>
      <vt:lpstr>PowerPoint 프레젠테이션</vt:lpstr>
      <vt:lpstr>PowerPoint 프레젠테이션</vt:lpstr>
      <vt:lpstr>메인페이지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11</cp:revision>
  <dcterms:created xsi:type="dcterms:W3CDTF">2023-02-16T10:52:42Z</dcterms:created>
  <dcterms:modified xsi:type="dcterms:W3CDTF">2023-02-16T15:36:19Z</dcterms:modified>
</cp:coreProperties>
</file>