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21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66255"/>
              </p:ext>
            </p:extLst>
          </p:nvPr>
        </p:nvGraphicFramePr>
        <p:xfrm>
          <a:off x="0" y="0"/>
          <a:ext cx="9137783" cy="7228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761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8510022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Index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Requirement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Compare performance of pipelined vs. single-cycle microarchitecture.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400" dirty="0">
                          <a:latin typeface="+mn-lt"/>
                        </a:rPr>
                        <a:t>Program should produce correct output.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400" dirty="0">
                          <a:latin typeface="+mn-lt"/>
                        </a:rPr>
                        <a:t>Compare the number of CPU clock cycles for single-cycle and pipelined simulator execution.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2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Before execution, the binary file is loaded into the memory. If PC is 0xFFFF:FFFF, it completes execution, and halts.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400" dirty="0">
                          <a:latin typeface="+mn-lt"/>
                        </a:rPr>
                        <a:t>Initial value of register RA is 0xFFFF:FFFF.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400" dirty="0">
                          <a:latin typeface="+mn-lt"/>
                        </a:rPr>
                        <a:t>Initial value of register SP is  0x100:0000.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400" dirty="0">
                          <a:latin typeface="+mn-lt"/>
                        </a:rPr>
                        <a:t>Initial value of other registers are 0x0000:0000.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3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Implement five-stage pipelined MIPS processor emulator. It should implement IF, ID, EX, MEM, and WB stages.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400" dirty="0">
                          <a:latin typeface="+mn-lt"/>
                        </a:rPr>
                        <a:t>For each stages, instruction execution has to be latched. We have to store the execution state for each stages.</a:t>
                      </a:r>
                    </a:p>
                    <a:p>
                      <a:pPr marL="342900" indent="-342900" algn="l" latinLnBrk="1">
                        <a:buAutoNum type="alphaLcParenR"/>
                      </a:pPr>
                      <a:r>
                        <a:rPr lang="en-US" altLang="ko-KR" sz="1400" dirty="0">
                          <a:latin typeface="+mn-lt"/>
                        </a:rPr>
                        <a:t>We can </a:t>
                      </a:r>
                      <a:r>
                        <a:rPr lang="en-US" altLang="ko-KR" sz="1400">
                          <a:latin typeface="+mn-lt"/>
                        </a:rPr>
                        <a:t>sperate instruction memory and data memory.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8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2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9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9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2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1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4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9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1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30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139</Words>
  <Application>Microsoft Office PowerPoint</Application>
  <PresentationFormat>화면 슬라이드 쇼(16:10)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220</cp:revision>
  <dcterms:created xsi:type="dcterms:W3CDTF">2022-04-01T04:38:16Z</dcterms:created>
  <dcterms:modified xsi:type="dcterms:W3CDTF">2022-05-09T05:01:35Z</dcterms:modified>
</cp:coreProperties>
</file>