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72E4A-FD0F-4415-87B2-F879608D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4B26A-89D3-4C7E-8637-3A706632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776-1BB7-4677-B156-4A9DCEE0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88C2A-1E70-4E6C-B1BC-92F455A6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97F2B-E8EB-44F7-A74C-C0A971B3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F5524-ACD3-45B5-8CB5-3237C4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40FC3-3481-4C54-97F1-2F95E5DA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B140-AF74-4804-9D3C-98FD71E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60E2F-82A2-4127-AC50-F0974245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2AFD8-4394-4F7E-9D6F-5B18FB6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17271-C1D2-4B52-85E5-D5F74FBCC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1A183-25C7-48F2-AA6E-731FC614B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C912E-82D5-4AE5-9958-13CA4776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16F81-C908-4C38-AB24-D38E05EA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1332B-2481-4A31-9872-C4D00998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AC397-584E-4ADE-BEF3-A48010EC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7B3F2-EE77-4923-9173-48D12CD6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BA110-30DA-43FC-8364-8848B85A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8DF50-A833-4C49-9AB2-08DF0C0C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7ED24-C9DD-4F5F-9CF1-1A79E53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855B-9802-4342-92A6-DCDC9166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DEDD8-381C-4F74-9B8A-22064462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29620-1078-4226-BA5C-29DD1535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0F1C-7932-454C-ADD1-7EB6E5E6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E49CB-E1AE-4AC0-A239-103C3746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9970B-8BEB-41B3-9EA2-C3E32DB2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BFD45-DBBB-43A2-8BB7-698A8F3A0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1CEEE-6E8A-497F-A50B-418CA9B0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865D7-29CF-462F-81C2-5B010A51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03B8-03A7-47C8-A27C-2D6D7333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FB5BF-BC53-40FD-85DE-5A8174B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5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0579-CE25-4B3B-AF93-28383ED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6429B-1CD3-4514-8109-31A6085E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6F44D-5C5B-4D5B-ADC1-7F214DC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CE874-6F06-4E69-8C64-DDF53B4B0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E1F79-1AC6-4F38-A2D0-4B07A3E8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62CBBD-3270-48F9-B254-8FCE381B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B3E3A8-9D40-481F-AC08-6D826AE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9AA42-E8DF-4D3E-9F9F-A261622E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1A48F-63A2-4B0E-8311-AA12B2C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ADE7B-5DB3-4596-AC42-9F69454B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046F35-691D-4B8F-8662-44378830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49A94-88C5-4300-A659-93C6775B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61E06-2F71-4323-BD6F-42BCFDC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A4DE78-C5B1-4E40-9374-A653F8F3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028C9-113A-4DDA-9746-41E6AC9F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7BC0-82C8-4CAF-94DC-F3F117B6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F55E2-960E-42FD-91B9-349C0CDF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4CE36-593D-4A1A-8C86-CFB6C8B6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C3D16-A21C-41CB-813F-62CBE3DA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1B2FB-9771-44AD-B1B2-EC74C728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C73CF-589D-4C22-B3A4-A2EB8D29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7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2531-87A6-43EB-9D9C-B39DA877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80E6C-C2C1-4D69-851C-05D061EC5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3A31D-032F-4FA0-9EC1-138F8D07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A04-CDF6-4B93-A85D-F0B2561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CC8EC-F286-4BDA-9BE7-99A42A1C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B7E1E-7194-4AD2-8BAD-3B1207AC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6D37CE-AEB1-42E5-8E4D-475A15B9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764BC-C08E-431B-BBDF-F46BDF74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C968A-421E-47E5-82A8-F4B736EFC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0B22-2C80-4E30-966B-CE29FC411EF6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D23D2-EE8A-4690-8C0C-E06416C8B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B420-08DB-4324-BD39-5C054AEB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6FEB-F596-4019-866D-7DE84A257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D1D228-6475-40D4-A63A-E6210BC1F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95260"/>
              </p:ext>
            </p:extLst>
          </p:nvPr>
        </p:nvGraphicFramePr>
        <p:xfrm>
          <a:off x="2032000" y="719666"/>
          <a:ext cx="5715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402863887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956144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Instruction Type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6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Arithmetic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8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 Access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9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12</cp:revision>
  <dcterms:created xsi:type="dcterms:W3CDTF">2022-04-04T00:39:36Z</dcterms:created>
  <dcterms:modified xsi:type="dcterms:W3CDTF">2022-04-04T02:39:15Z</dcterms:modified>
</cp:coreProperties>
</file>