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328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29" r:id="rId32"/>
    <p:sldId id="301" r:id="rId33"/>
    <p:sldId id="302" r:id="rId34"/>
    <p:sldId id="303" r:id="rId35"/>
    <p:sldId id="304" r:id="rId36"/>
    <p:sldId id="330" r:id="rId37"/>
    <p:sldId id="305" r:id="rId38"/>
    <p:sldId id="306" r:id="rId39"/>
    <p:sldId id="307" r:id="rId40"/>
    <p:sldId id="308" r:id="rId41"/>
    <p:sldId id="309" r:id="rId42"/>
    <p:sldId id="310" r:id="rId43"/>
    <p:sldId id="331" r:id="rId44"/>
    <p:sldId id="311" r:id="rId45"/>
    <p:sldId id="312" r:id="rId46"/>
    <p:sldId id="332" r:id="rId47"/>
    <p:sldId id="313" r:id="rId48"/>
    <p:sldId id="314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F9771-1783-5946-9C17-BCB280EDB309}" v="18" dt="2021-04-05T05:59:24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3"/>
    <p:restoredTop sz="99649" autoAdjust="0"/>
  </p:normalViewPr>
  <p:slideViewPr>
    <p:cSldViewPr snapToGrid="0" snapToObjects="1">
      <p:cViewPr>
        <p:scale>
          <a:sx n="100" d="100"/>
          <a:sy n="100" d="100"/>
        </p:scale>
        <p:origin x="-1092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시환" userId="S::12140475@dankook.ac.kr::d0068934-af1d-43d6-b8b2-a44fdbea1e60" providerId="AD" clId="Web-{78E4B710-F23D-4258-BEC9-19657BD8FB1C}"/>
    <pc:docChg chg="modSld">
      <pc:chgData name="유시환" userId="S::12140475@dankook.ac.kr::d0068934-af1d-43d6-b8b2-a44fdbea1e60" providerId="AD" clId="Web-{78E4B710-F23D-4258-BEC9-19657BD8FB1C}" dt="2019-03-19T01:28:15.838" v="2" actId="20577"/>
      <pc:docMkLst>
        <pc:docMk/>
      </pc:docMkLst>
      <pc:sldChg chg="modSp">
        <pc:chgData name="유시환" userId="S::12140475@dankook.ac.kr::d0068934-af1d-43d6-b8b2-a44fdbea1e60" providerId="AD" clId="Web-{78E4B710-F23D-4258-BEC9-19657BD8FB1C}" dt="2019-03-19T01:28:14.120" v="0" actId="20577"/>
        <pc:sldMkLst>
          <pc:docMk/>
          <pc:sldMk cId="185598714" sldId="266"/>
        </pc:sldMkLst>
        <pc:spChg chg="mod">
          <ac:chgData name="유시환" userId="S::12140475@dankook.ac.kr::d0068934-af1d-43d6-b8b2-a44fdbea1e60" providerId="AD" clId="Web-{78E4B710-F23D-4258-BEC9-19657BD8FB1C}" dt="2019-03-19T01:28:14.120" v="0" actId="20577"/>
          <ac:spMkLst>
            <pc:docMk/>
            <pc:sldMk cId="185598714" sldId="266"/>
            <ac:spMk id="7" creationId="{00000000-0000-0000-0000-000000000000}"/>
          </ac:spMkLst>
        </pc:spChg>
      </pc:sldChg>
    </pc:docChg>
  </pc:docChgLst>
  <pc:docChgLst>
    <pc:chgData name="유시환" userId="d0068934-af1d-43d6-b8b2-a44fdbea1e60" providerId="ADAL" clId="{96AD81D8-B157-4EAC-B05C-F775568C8C18}"/>
    <pc:docChg chg="custSel modSld">
      <pc:chgData name="유시환" userId="d0068934-af1d-43d6-b8b2-a44fdbea1e60" providerId="ADAL" clId="{96AD81D8-B157-4EAC-B05C-F775568C8C18}" dt="2020-04-28T05:29:38.273" v="589"/>
      <pc:docMkLst>
        <pc:docMk/>
      </pc:docMkLst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1743788845" sldId="281"/>
        </pc:sldMkLst>
        <pc:inkChg chg="add">
          <ac:chgData name="유시환" userId="d0068934-af1d-43d6-b8b2-a44fdbea1e60" providerId="ADAL" clId="{96AD81D8-B157-4EAC-B05C-F775568C8C18}" dt="2020-04-03T09:12:43.051" v="0"/>
          <ac:inkMkLst>
            <pc:docMk/>
            <pc:sldMk cId="1743788845" sldId="281"/>
            <ac:inkMk id="3" creationId="{1A7631BE-3644-4AAC-B236-3BEB0A1676EA}"/>
          </ac:inkMkLst>
        </pc:inkChg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1743788845" sldId="281"/>
            <ac:inkMk id="4" creationId="{B57DC395-F61B-4121-9152-A2C9036E1E35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8408934" sldId="282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8408934" sldId="282"/>
            <ac:inkMk id="3" creationId="{FCC3ED8B-3BD1-4989-AB15-43980BC937D0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115339062" sldId="285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115339062" sldId="285"/>
            <ac:inkMk id="3" creationId="{BFE6B653-FC46-4D78-B5A2-257DF842FCB4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1186430950" sldId="286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1186430950" sldId="286"/>
            <ac:inkMk id="3" creationId="{307AADB2-9179-42F1-93EC-5FB887079FB7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264715102" sldId="287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264715102" sldId="287"/>
            <ac:inkMk id="3" creationId="{57AA9192-5980-4262-8E54-25FCEDF2887E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1990996381" sldId="292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1990996381" sldId="292"/>
            <ac:inkMk id="2" creationId="{8C39C981-2EB8-417F-BC6D-55ED9A8D7E62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833850184" sldId="293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833850184" sldId="293"/>
            <ac:inkMk id="4" creationId="{B48B3D66-99EB-4369-A38D-21D554CD7073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905113621" sldId="294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905113621" sldId="294"/>
            <ac:inkMk id="3" creationId="{BD1A54AB-170C-42D1-8FE2-F612EA9D3B34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2037746456" sldId="295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2037746456" sldId="295"/>
            <ac:inkMk id="3" creationId="{4146C24F-A3C7-4B90-A4BB-2B094F1F69B1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325984312" sldId="296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325984312" sldId="296"/>
            <ac:inkMk id="3" creationId="{8084E39F-0F0F-48E1-9F5C-DB9F728BCF52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1515593393" sldId="298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1515593393" sldId="298"/>
            <ac:inkMk id="3" creationId="{B3ADA823-907F-4358-96B6-67DAF18C3EE7}"/>
          </ac:inkMkLst>
        </pc:inkChg>
      </pc:sldChg>
      <pc:sldChg chg="addSp">
        <pc:chgData name="유시환" userId="d0068934-af1d-43d6-b8b2-a44fdbea1e60" providerId="ADAL" clId="{96AD81D8-B157-4EAC-B05C-F775568C8C18}" dt="2020-04-03T11:06:54.086" v="1"/>
        <pc:sldMkLst>
          <pc:docMk/>
          <pc:sldMk cId="430353429" sldId="299"/>
        </pc:sldMkLst>
        <pc:inkChg chg="add">
          <ac:chgData name="유시환" userId="d0068934-af1d-43d6-b8b2-a44fdbea1e60" providerId="ADAL" clId="{96AD81D8-B157-4EAC-B05C-F775568C8C18}" dt="2020-04-03T11:06:54.086" v="1"/>
          <ac:inkMkLst>
            <pc:docMk/>
            <pc:sldMk cId="430353429" sldId="299"/>
            <ac:inkMk id="3" creationId="{E697C2DB-D510-41D2-AEBF-7D71A0BCD24A}"/>
          </ac:inkMkLst>
        </pc:inkChg>
      </pc:sldChg>
      <pc:sldChg chg="addSp">
        <pc:chgData name="유시환" userId="d0068934-af1d-43d6-b8b2-a44fdbea1e60" providerId="ADAL" clId="{96AD81D8-B157-4EAC-B05C-F775568C8C18}" dt="2020-04-03T11:49:30.981" v="2"/>
        <pc:sldMkLst>
          <pc:docMk/>
          <pc:sldMk cId="164034962" sldId="300"/>
        </pc:sldMkLst>
        <pc:inkChg chg="add">
          <ac:chgData name="유시환" userId="d0068934-af1d-43d6-b8b2-a44fdbea1e60" providerId="ADAL" clId="{96AD81D8-B157-4EAC-B05C-F775568C8C18}" dt="2020-04-03T11:49:30.981" v="2"/>
          <ac:inkMkLst>
            <pc:docMk/>
            <pc:sldMk cId="164034962" sldId="300"/>
            <ac:inkMk id="3" creationId="{A7CB2A41-0A00-4877-8C00-EF984EDF7500}"/>
          </ac:inkMkLst>
        </pc:inkChg>
      </pc:sldChg>
      <pc:sldChg chg="addSp">
        <pc:chgData name="유시환" userId="d0068934-af1d-43d6-b8b2-a44fdbea1e60" providerId="ADAL" clId="{96AD81D8-B157-4EAC-B05C-F775568C8C18}" dt="2020-04-03T11:52:02.014" v="3"/>
        <pc:sldMkLst>
          <pc:docMk/>
          <pc:sldMk cId="1341218019" sldId="301"/>
        </pc:sldMkLst>
        <pc:inkChg chg="add">
          <ac:chgData name="유시환" userId="d0068934-af1d-43d6-b8b2-a44fdbea1e60" providerId="ADAL" clId="{96AD81D8-B157-4EAC-B05C-F775568C8C18}" dt="2020-04-03T11:49:30.981" v="2"/>
          <ac:inkMkLst>
            <pc:docMk/>
            <pc:sldMk cId="1341218019" sldId="301"/>
            <ac:inkMk id="3" creationId="{5C15C297-DC1B-4695-A01C-B60B4A78D36D}"/>
          </ac:inkMkLst>
        </pc:inkChg>
        <pc:inkChg chg="add">
          <ac:chgData name="유시환" userId="d0068934-af1d-43d6-b8b2-a44fdbea1e60" providerId="ADAL" clId="{96AD81D8-B157-4EAC-B05C-F775568C8C18}" dt="2020-04-03T11:52:02.014" v="3"/>
          <ac:inkMkLst>
            <pc:docMk/>
            <pc:sldMk cId="1341218019" sldId="301"/>
            <ac:inkMk id="4" creationId="{F82D5FCA-1FC9-4F4A-B87E-D05454721614}"/>
          </ac:inkMkLst>
        </pc:inkChg>
      </pc:sldChg>
      <pc:sldChg chg="addSp">
        <pc:chgData name="유시환" userId="d0068934-af1d-43d6-b8b2-a44fdbea1e60" providerId="ADAL" clId="{96AD81D8-B157-4EAC-B05C-F775568C8C18}" dt="2020-04-03T11:49:30.981" v="2"/>
        <pc:sldMkLst>
          <pc:docMk/>
          <pc:sldMk cId="795591683" sldId="302"/>
        </pc:sldMkLst>
        <pc:inkChg chg="add">
          <ac:chgData name="유시환" userId="d0068934-af1d-43d6-b8b2-a44fdbea1e60" providerId="ADAL" clId="{96AD81D8-B157-4EAC-B05C-F775568C8C18}" dt="2020-04-03T11:49:30.981" v="2"/>
          <ac:inkMkLst>
            <pc:docMk/>
            <pc:sldMk cId="795591683" sldId="302"/>
            <ac:inkMk id="2" creationId="{5B607F5A-184D-4BE6-8121-5D3A96DDFADB}"/>
          </ac:inkMkLst>
        </pc:inkChg>
      </pc:sldChg>
      <pc:sldChg chg="addSp delSp">
        <pc:chgData name="유시환" userId="d0068934-af1d-43d6-b8b2-a44fdbea1e60" providerId="ADAL" clId="{96AD81D8-B157-4EAC-B05C-F775568C8C18}" dt="2020-04-21T05:23:24.309" v="504"/>
        <pc:sldMkLst>
          <pc:docMk/>
          <pc:sldMk cId="2080704936" sldId="303"/>
        </pc:sldMkLst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3" creationId="{BD24608D-7801-4E51-B06E-F05B69B953E3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4" creationId="{CA3B40CD-7323-412C-A75E-A96194A4066A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2" creationId="{ED7FEC9F-6A18-4511-B527-65A5E01B8986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3" creationId="{D26AE2A9-B7CD-48E5-9713-84A3D764977F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4" creationId="{982D8EDE-7A36-45A9-A9B5-01B989A9D510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5" creationId="{EE2B180B-A1CC-4E0D-908C-CB5C7B2DB309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6" creationId="{FB42067D-5356-4B6C-AFEE-F73346F80EAC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7" creationId="{23F61F1B-30AD-42AC-8E92-3FA1E54F000F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8" creationId="{E489E3CE-3AFE-43CA-BFDD-E0CBD5CA8786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19" creationId="{3B459316-237F-46AA-ACD7-5A8BE805E345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20" creationId="{716E0105-C23F-4287-9946-359E5A72BF7B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21" creationId="{45BBBA34-E1E5-4CD7-9838-3F2205B6A806}"/>
          </ac:inkMkLst>
        </pc:inkChg>
        <pc:inkChg chg="add del">
          <ac:chgData name="유시환" userId="d0068934-af1d-43d6-b8b2-a44fdbea1e60" providerId="ADAL" clId="{96AD81D8-B157-4EAC-B05C-F775568C8C18}" dt="2020-04-21T04:46:42.777" v="17"/>
          <ac:inkMkLst>
            <pc:docMk/>
            <pc:sldMk cId="2080704936" sldId="303"/>
            <ac:inkMk id="22" creationId="{56A23029-0B92-4C6E-B570-41D0414404E0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23" creationId="{AC4E3F03-9A5A-4B61-AB13-790BB6369A8E}"/>
          </ac:inkMkLst>
        </pc:inkChg>
        <pc:inkChg chg="add del">
          <ac:chgData name="유시환" userId="d0068934-af1d-43d6-b8b2-a44fdbea1e60" providerId="ADAL" clId="{96AD81D8-B157-4EAC-B05C-F775568C8C18}" dt="2020-04-21T04:46:53.229" v="25"/>
          <ac:inkMkLst>
            <pc:docMk/>
            <pc:sldMk cId="2080704936" sldId="303"/>
            <ac:inkMk id="24" creationId="{8B8229B2-86E2-4CA6-83CC-FCF413FB392A}"/>
          </ac:inkMkLst>
        </pc:inkChg>
        <pc:inkChg chg="add del">
          <ac:chgData name="유시환" userId="d0068934-af1d-43d6-b8b2-a44fdbea1e60" providerId="ADAL" clId="{96AD81D8-B157-4EAC-B05C-F775568C8C18}" dt="2020-04-21T04:46:53.229" v="25"/>
          <ac:inkMkLst>
            <pc:docMk/>
            <pc:sldMk cId="2080704936" sldId="303"/>
            <ac:inkMk id="25" creationId="{49B36738-49D3-4DC0-B960-03CD99D53902}"/>
          </ac:inkMkLst>
        </pc:inkChg>
        <pc:inkChg chg="add del">
          <ac:chgData name="유시환" userId="d0068934-af1d-43d6-b8b2-a44fdbea1e60" providerId="ADAL" clId="{96AD81D8-B157-4EAC-B05C-F775568C8C18}" dt="2020-04-21T04:46:53.229" v="25"/>
          <ac:inkMkLst>
            <pc:docMk/>
            <pc:sldMk cId="2080704936" sldId="303"/>
            <ac:inkMk id="26" creationId="{F30A92E3-7739-472F-B6BE-D7F142C0E2BE}"/>
          </ac:inkMkLst>
        </pc:inkChg>
        <pc:inkChg chg="add del">
          <ac:chgData name="유시환" userId="d0068934-af1d-43d6-b8b2-a44fdbea1e60" providerId="ADAL" clId="{96AD81D8-B157-4EAC-B05C-F775568C8C18}" dt="2020-04-21T04:46:53.229" v="25"/>
          <ac:inkMkLst>
            <pc:docMk/>
            <pc:sldMk cId="2080704936" sldId="303"/>
            <ac:inkMk id="27" creationId="{9C164989-3EBB-4994-8218-EFB61C72F6FB}"/>
          </ac:inkMkLst>
        </pc:inkChg>
        <pc:inkChg chg="add del">
          <ac:chgData name="유시환" userId="d0068934-af1d-43d6-b8b2-a44fdbea1e60" providerId="ADAL" clId="{96AD81D8-B157-4EAC-B05C-F775568C8C18}" dt="2020-04-21T04:46:53.229" v="25"/>
          <ac:inkMkLst>
            <pc:docMk/>
            <pc:sldMk cId="2080704936" sldId="303"/>
            <ac:inkMk id="28" creationId="{68329E7F-C017-465D-BCA1-E96F37050151}"/>
          </ac:inkMkLst>
        </pc:inkChg>
        <pc:inkChg chg="add del">
          <ac:chgData name="유시환" userId="d0068934-af1d-43d6-b8b2-a44fdbea1e60" providerId="ADAL" clId="{96AD81D8-B157-4EAC-B05C-F775568C8C18}" dt="2020-04-21T04:46:53.229" v="25"/>
          <ac:inkMkLst>
            <pc:docMk/>
            <pc:sldMk cId="2080704936" sldId="303"/>
            <ac:inkMk id="29" creationId="{09471A00-F5D5-45EA-A43D-A252BE1FF030}"/>
          </ac:inkMkLst>
        </pc:inkChg>
        <pc:inkChg chg="add del">
          <ac:chgData name="유시환" userId="d0068934-af1d-43d6-b8b2-a44fdbea1e60" providerId="ADAL" clId="{96AD81D8-B157-4EAC-B05C-F775568C8C18}" dt="2020-04-21T04:46:53.229" v="25"/>
          <ac:inkMkLst>
            <pc:docMk/>
            <pc:sldMk cId="2080704936" sldId="303"/>
            <ac:inkMk id="30" creationId="{CEC1E255-A16C-4ACF-BCFF-BDEC37062DFC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1" creationId="{3306BE27-F887-4F66-B56F-779806540C3D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2" creationId="{06EE9E19-5B50-4C0E-91B6-6EE7723361A4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3" creationId="{14EB8731-834A-4DA4-BD33-2C3F56B8F624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4" creationId="{39F03121-A273-4EF2-A153-679506890911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5" creationId="{7E75FA57-FF39-4BE9-9868-A0C541B31A27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6" creationId="{7C22019B-7BAE-4BF6-B1CF-FE9C87E4AB89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7" creationId="{1EBCC154-4E72-45CB-8C4C-D2AF3D5DE31D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8" creationId="{397F0E85-963A-4B65-B61A-88A1372B2E15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39" creationId="{849B2324-8735-4D6D-ACD4-15E28777EE96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40" creationId="{54D29F39-A546-4A0C-8780-28F6CE397008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41" creationId="{26434804-FC5D-4784-AC6A-1B65578F3547}"/>
          </ac:inkMkLst>
        </pc:inkChg>
        <pc:inkChg chg="add del">
          <ac:chgData name="유시환" userId="d0068934-af1d-43d6-b8b2-a44fdbea1e60" providerId="ADAL" clId="{96AD81D8-B157-4EAC-B05C-F775568C8C18}" dt="2020-04-21T04:46:59.532" v="37"/>
          <ac:inkMkLst>
            <pc:docMk/>
            <pc:sldMk cId="2080704936" sldId="303"/>
            <ac:inkMk id="42" creationId="{EE18E93E-4A97-466B-86F0-626A48E40622}"/>
          </ac:inkMkLst>
        </pc:inkChg>
        <pc:inkChg chg="add del">
          <ac:chgData name="유시환" userId="d0068934-af1d-43d6-b8b2-a44fdbea1e60" providerId="ADAL" clId="{96AD81D8-B157-4EAC-B05C-F775568C8C18}" dt="2020-04-21T04:47:00.849" v="39"/>
          <ac:inkMkLst>
            <pc:docMk/>
            <pc:sldMk cId="2080704936" sldId="303"/>
            <ac:inkMk id="43" creationId="{3F722FA7-EDB9-410C-B120-08BCE0491DED}"/>
          </ac:inkMkLst>
        </pc:inkChg>
        <pc:inkChg chg="add del">
          <ac:chgData name="유시환" userId="d0068934-af1d-43d6-b8b2-a44fdbea1e60" providerId="ADAL" clId="{96AD81D8-B157-4EAC-B05C-F775568C8C18}" dt="2020-04-21T04:47:00.849" v="39"/>
          <ac:inkMkLst>
            <pc:docMk/>
            <pc:sldMk cId="2080704936" sldId="303"/>
            <ac:inkMk id="44" creationId="{FFFDE8C9-87B1-4C6C-A0DE-EC5B3DBC9D55}"/>
          </ac:inkMkLst>
        </pc:inkChg>
        <pc:inkChg chg="add del">
          <ac:chgData name="유시환" userId="d0068934-af1d-43d6-b8b2-a44fdbea1e60" providerId="ADAL" clId="{96AD81D8-B157-4EAC-B05C-F775568C8C18}" dt="2020-04-21T04:47:03.131" v="42"/>
          <ac:inkMkLst>
            <pc:docMk/>
            <pc:sldMk cId="2080704936" sldId="303"/>
            <ac:inkMk id="45" creationId="{56915032-2259-4E58-B30A-CAF9DB85771F}"/>
          </ac:inkMkLst>
        </pc:inkChg>
        <pc:inkChg chg="add del">
          <ac:chgData name="유시환" userId="d0068934-af1d-43d6-b8b2-a44fdbea1e60" providerId="ADAL" clId="{96AD81D8-B157-4EAC-B05C-F775568C8C18}" dt="2020-04-21T04:47:03.131" v="42"/>
          <ac:inkMkLst>
            <pc:docMk/>
            <pc:sldMk cId="2080704936" sldId="303"/>
            <ac:inkMk id="46" creationId="{2A536AF7-D503-4CDE-9956-F2F4D1454BC1}"/>
          </ac:inkMkLst>
        </pc:inkChg>
        <pc:inkChg chg="add del">
          <ac:chgData name="유시환" userId="d0068934-af1d-43d6-b8b2-a44fdbea1e60" providerId="ADAL" clId="{96AD81D8-B157-4EAC-B05C-F775568C8C18}" dt="2020-04-21T04:47:03.131" v="42"/>
          <ac:inkMkLst>
            <pc:docMk/>
            <pc:sldMk cId="2080704936" sldId="303"/>
            <ac:inkMk id="47" creationId="{9F19BAFB-C41D-4E89-918A-32EFB9670C37}"/>
          </ac:inkMkLst>
        </pc:inkChg>
        <pc:inkChg chg="add del">
          <ac:chgData name="유시환" userId="d0068934-af1d-43d6-b8b2-a44fdbea1e60" providerId="ADAL" clId="{96AD81D8-B157-4EAC-B05C-F775568C8C18}" dt="2020-04-21T04:47:06.449" v="46"/>
          <ac:inkMkLst>
            <pc:docMk/>
            <pc:sldMk cId="2080704936" sldId="303"/>
            <ac:inkMk id="48" creationId="{7A03997B-57C8-4485-B936-C867CCB17C4C}"/>
          </ac:inkMkLst>
        </pc:inkChg>
        <pc:inkChg chg="add del">
          <ac:chgData name="유시환" userId="d0068934-af1d-43d6-b8b2-a44fdbea1e60" providerId="ADAL" clId="{96AD81D8-B157-4EAC-B05C-F775568C8C18}" dt="2020-04-21T04:47:06.449" v="46"/>
          <ac:inkMkLst>
            <pc:docMk/>
            <pc:sldMk cId="2080704936" sldId="303"/>
            <ac:inkMk id="49" creationId="{9A669D89-6D32-4C39-BAD1-E324F33CE6A6}"/>
          </ac:inkMkLst>
        </pc:inkChg>
        <pc:inkChg chg="add del">
          <ac:chgData name="유시환" userId="d0068934-af1d-43d6-b8b2-a44fdbea1e60" providerId="ADAL" clId="{96AD81D8-B157-4EAC-B05C-F775568C8C18}" dt="2020-04-21T04:47:06.449" v="46"/>
          <ac:inkMkLst>
            <pc:docMk/>
            <pc:sldMk cId="2080704936" sldId="303"/>
            <ac:inkMk id="50" creationId="{8971EF08-AE5A-40E1-AE28-E33ED0A6B1FD}"/>
          </ac:inkMkLst>
        </pc:inkChg>
        <pc:inkChg chg="add del">
          <ac:chgData name="유시환" userId="d0068934-af1d-43d6-b8b2-a44fdbea1e60" providerId="ADAL" clId="{96AD81D8-B157-4EAC-B05C-F775568C8C18}" dt="2020-04-21T04:47:06.449" v="46"/>
          <ac:inkMkLst>
            <pc:docMk/>
            <pc:sldMk cId="2080704936" sldId="303"/>
            <ac:inkMk id="51" creationId="{56ABE8AC-88C6-4BE1-8160-57B967228B8A}"/>
          </ac:inkMkLst>
        </pc:inkChg>
        <pc:inkChg chg="add del">
          <ac:chgData name="유시환" userId="d0068934-af1d-43d6-b8b2-a44fdbea1e60" providerId="ADAL" clId="{96AD81D8-B157-4EAC-B05C-F775568C8C18}" dt="2020-04-21T04:47:09.733" v="49"/>
          <ac:inkMkLst>
            <pc:docMk/>
            <pc:sldMk cId="2080704936" sldId="303"/>
            <ac:inkMk id="52" creationId="{B413F02B-869B-4768-86E2-561B11F494E5}"/>
          </ac:inkMkLst>
        </pc:inkChg>
        <pc:inkChg chg="add del">
          <ac:chgData name="유시환" userId="d0068934-af1d-43d6-b8b2-a44fdbea1e60" providerId="ADAL" clId="{96AD81D8-B157-4EAC-B05C-F775568C8C18}" dt="2020-04-21T04:47:09.733" v="49"/>
          <ac:inkMkLst>
            <pc:docMk/>
            <pc:sldMk cId="2080704936" sldId="303"/>
            <ac:inkMk id="53" creationId="{45FF5F21-A8DA-4CCA-9735-8DC0ECCDABCC}"/>
          </ac:inkMkLst>
        </pc:inkChg>
        <pc:inkChg chg="add del">
          <ac:chgData name="유시환" userId="d0068934-af1d-43d6-b8b2-a44fdbea1e60" providerId="ADAL" clId="{96AD81D8-B157-4EAC-B05C-F775568C8C18}" dt="2020-04-21T04:47:09.733" v="49"/>
          <ac:inkMkLst>
            <pc:docMk/>
            <pc:sldMk cId="2080704936" sldId="303"/>
            <ac:inkMk id="54" creationId="{37DBFDE5-DEB5-4B16-BAE1-940A47A3D531}"/>
          </ac:inkMkLst>
        </pc:inkChg>
        <pc:inkChg chg="add del">
          <ac:chgData name="유시환" userId="d0068934-af1d-43d6-b8b2-a44fdbea1e60" providerId="ADAL" clId="{96AD81D8-B157-4EAC-B05C-F775568C8C18}" dt="2020-04-21T04:47:47.832" v="84"/>
          <ac:inkMkLst>
            <pc:docMk/>
            <pc:sldMk cId="2080704936" sldId="303"/>
            <ac:inkMk id="55" creationId="{64E343F7-62A6-4EE7-A9D5-C5C509D3A544}"/>
          </ac:inkMkLst>
        </pc:inkChg>
        <pc:inkChg chg="add del">
          <ac:chgData name="유시환" userId="d0068934-af1d-43d6-b8b2-a44fdbea1e60" providerId="ADAL" clId="{96AD81D8-B157-4EAC-B05C-F775568C8C18}" dt="2020-04-21T04:47:18.739" v="55"/>
          <ac:inkMkLst>
            <pc:docMk/>
            <pc:sldMk cId="2080704936" sldId="303"/>
            <ac:inkMk id="56" creationId="{46AADF6E-CDC5-4F4E-BBEF-C6312B770DF8}"/>
          </ac:inkMkLst>
        </pc:inkChg>
        <pc:inkChg chg="add del">
          <ac:chgData name="유시환" userId="d0068934-af1d-43d6-b8b2-a44fdbea1e60" providerId="ADAL" clId="{96AD81D8-B157-4EAC-B05C-F775568C8C18}" dt="2020-04-21T04:47:18.739" v="55"/>
          <ac:inkMkLst>
            <pc:docMk/>
            <pc:sldMk cId="2080704936" sldId="303"/>
            <ac:inkMk id="57" creationId="{3152578C-CD27-4A3C-ACB2-02D0AD25C066}"/>
          </ac:inkMkLst>
        </pc:inkChg>
        <pc:inkChg chg="add del">
          <ac:chgData name="유시환" userId="d0068934-af1d-43d6-b8b2-a44fdbea1e60" providerId="ADAL" clId="{96AD81D8-B157-4EAC-B05C-F775568C8C18}" dt="2020-04-21T04:47:18.739" v="55"/>
          <ac:inkMkLst>
            <pc:docMk/>
            <pc:sldMk cId="2080704936" sldId="303"/>
            <ac:inkMk id="58" creationId="{37C2EE27-2C14-4FE0-846E-64C859FEE863}"/>
          </ac:inkMkLst>
        </pc:inkChg>
        <pc:inkChg chg="add del">
          <ac:chgData name="유시환" userId="d0068934-af1d-43d6-b8b2-a44fdbea1e60" providerId="ADAL" clId="{96AD81D8-B157-4EAC-B05C-F775568C8C18}" dt="2020-04-21T04:47:18.739" v="55"/>
          <ac:inkMkLst>
            <pc:docMk/>
            <pc:sldMk cId="2080704936" sldId="303"/>
            <ac:inkMk id="59" creationId="{7C42596C-6882-4CF0-8414-B5B6F088712E}"/>
          </ac:inkMkLst>
        </pc:inkChg>
        <pc:inkChg chg="add del">
          <ac:chgData name="유시환" userId="d0068934-af1d-43d6-b8b2-a44fdbea1e60" providerId="ADAL" clId="{96AD81D8-B157-4EAC-B05C-F775568C8C18}" dt="2020-04-21T04:47:18.739" v="55"/>
          <ac:inkMkLst>
            <pc:docMk/>
            <pc:sldMk cId="2080704936" sldId="303"/>
            <ac:inkMk id="60" creationId="{3E5F37B5-0577-41A0-8F0E-09402202C698}"/>
          </ac:inkMkLst>
        </pc:inkChg>
        <pc:inkChg chg="add del">
          <ac:chgData name="유시환" userId="d0068934-af1d-43d6-b8b2-a44fdbea1e60" providerId="ADAL" clId="{96AD81D8-B157-4EAC-B05C-F775568C8C18}" dt="2020-04-21T04:48:19.158" v="122"/>
          <ac:inkMkLst>
            <pc:docMk/>
            <pc:sldMk cId="2080704936" sldId="303"/>
            <ac:inkMk id="61" creationId="{F0B0B32D-A7BF-4DF7-B019-9C3DD13AE6CD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2" creationId="{BC8109A1-355B-4977-B4E8-AC52E488A403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3" creationId="{B0FFB543-A85E-40A9-A8E2-0237DA781A92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4" creationId="{D35288C3-822D-4952-AA1E-958F7461D09F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5" creationId="{B6A18CC1-4326-4888-89B5-FD2D8AD122AB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6" creationId="{322977C5-0A00-49CE-A201-FC1699FC8976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7" creationId="{F1424F47-8D63-481B-BB42-8E231D33967A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8" creationId="{8CF01C85-2170-4E40-9B28-A2C00941172D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69" creationId="{B69BF50A-DA52-4F7A-B7C8-0247E08960C3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70" creationId="{87032F82-B48A-4D40-BF8A-ABF91F70FA52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71" creationId="{DF96B162-D69D-414D-95AE-E7E04C189AAF}"/>
          </ac:inkMkLst>
        </pc:inkChg>
        <pc:inkChg chg="add del">
          <ac:chgData name="유시환" userId="d0068934-af1d-43d6-b8b2-a44fdbea1e60" providerId="ADAL" clId="{96AD81D8-B157-4EAC-B05C-F775568C8C18}" dt="2020-04-21T04:47:37.690" v="67"/>
          <ac:inkMkLst>
            <pc:docMk/>
            <pc:sldMk cId="2080704936" sldId="303"/>
            <ac:inkMk id="72" creationId="{EFB62E8A-E759-4743-AD2D-E8FE6E95B1E8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73" creationId="{D4E43DAE-EB36-4601-9325-B917B3CF9C22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74" creationId="{7B22457A-5197-430D-91C6-96ECD44920BC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75" creationId="{8AB6E562-82D1-4BD6-932A-E18BB5BE6AAC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76" creationId="{4F34DA20-9BB2-4B59-93B6-9AFFFBAE42C1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77" creationId="{F8755941-D0CB-4107-8D05-1E0C2B4E26F9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78" creationId="{CFE78715-0561-465C-A6F0-F0D5E1BC3059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79" creationId="{45C84B24-E5E9-40FE-9393-70CFFA6D8C0C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80" creationId="{9E8F2799-8887-4504-AD4D-3FEFE7640D92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81" creationId="{D05080DA-C5B9-49B2-AEED-5916552B2147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82" creationId="{24A66DF2-0512-4D01-8CE1-2732D745C503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83" creationId="{97B67F89-14FD-479D-9ABF-805DFD622B92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84" creationId="{F7615EF9-ADF1-4F38-A80E-287A8DA5B655}"/>
          </ac:inkMkLst>
        </pc:inkChg>
        <pc:inkChg chg="add del">
          <ac:chgData name="유시환" userId="d0068934-af1d-43d6-b8b2-a44fdbea1e60" providerId="ADAL" clId="{96AD81D8-B157-4EAC-B05C-F775568C8C18}" dt="2020-04-21T04:47:43.821" v="80"/>
          <ac:inkMkLst>
            <pc:docMk/>
            <pc:sldMk cId="2080704936" sldId="303"/>
            <ac:inkMk id="85" creationId="{40C25377-A6DB-4411-BA6D-110A73622DD2}"/>
          </ac:inkMkLst>
        </pc:inkChg>
        <pc:inkChg chg="add del">
          <ac:chgData name="유시환" userId="d0068934-af1d-43d6-b8b2-a44fdbea1e60" providerId="ADAL" clId="{96AD81D8-B157-4EAC-B05C-F775568C8C18}" dt="2020-04-21T04:47:45.549" v="82"/>
          <ac:inkMkLst>
            <pc:docMk/>
            <pc:sldMk cId="2080704936" sldId="303"/>
            <ac:inkMk id="86" creationId="{34762EE7-6F03-4C9F-84EE-F9078573EBC0}"/>
          </ac:inkMkLst>
        </pc:inkChg>
        <pc:inkChg chg="add del">
          <ac:chgData name="유시환" userId="d0068934-af1d-43d6-b8b2-a44fdbea1e60" providerId="ADAL" clId="{96AD81D8-B157-4EAC-B05C-F775568C8C18}" dt="2020-04-21T04:47:45.549" v="82"/>
          <ac:inkMkLst>
            <pc:docMk/>
            <pc:sldMk cId="2080704936" sldId="303"/>
            <ac:inkMk id="87" creationId="{99CD40BB-30BD-4CE6-8926-6F0C4A1274D4}"/>
          </ac:inkMkLst>
        </pc:inkChg>
        <pc:inkChg chg="add del">
          <ac:chgData name="유시환" userId="d0068934-af1d-43d6-b8b2-a44fdbea1e60" providerId="ADAL" clId="{96AD81D8-B157-4EAC-B05C-F775568C8C18}" dt="2020-04-21T04:47:47.832" v="84"/>
          <ac:inkMkLst>
            <pc:docMk/>
            <pc:sldMk cId="2080704936" sldId="303"/>
            <ac:inkMk id="88" creationId="{24F71AAA-27DA-4D88-AADD-33E906E7B4F7}"/>
          </ac:inkMkLst>
        </pc:inkChg>
        <pc:inkChg chg="add del">
          <ac:chgData name="유시환" userId="d0068934-af1d-43d6-b8b2-a44fdbea1e60" providerId="ADAL" clId="{96AD81D8-B157-4EAC-B05C-F775568C8C18}" dt="2020-04-21T04:47:47.832" v="84"/>
          <ac:inkMkLst>
            <pc:docMk/>
            <pc:sldMk cId="2080704936" sldId="303"/>
            <ac:inkMk id="89" creationId="{42EDA607-EECA-4936-B646-267595E5DD4B}"/>
          </ac:inkMkLst>
        </pc:inkChg>
        <pc:inkChg chg="add del">
          <ac:chgData name="유시환" userId="d0068934-af1d-43d6-b8b2-a44fdbea1e60" providerId="ADAL" clId="{96AD81D8-B157-4EAC-B05C-F775568C8C18}" dt="2020-04-21T05:23:24.309" v="504"/>
          <ac:inkMkLst>
            <pc:docMk/>
            <pc:sldMk cId="2080704936" sldId="303"/>
            <ac:inkMk id="90" creationId="{59D0EB54-0EA8-424D-818E-A32EED57F8E9}"/>
          </ac:inkMkLst>
        </pc:inkChg>
        <pc:inkChg chg="add del">
          <ac:chgData name="유시환" userId="d0068934-af1d-43d6-b8b2-a44fdbea1e60" providerId="ADAL" clId="{96AD81D8-B157-4EAC-B05C-F775568C8C18}" dt="2020-04-21T04:51:04.196" v="177"/>
          <ac:inkMkLst>
            <pc:docMk/>
            <pc:sldMk cId="2080704936" sldId="303"/>
            <ac:inkMk id="91" creationId="{E77090E0-C173-4FCE-98C6-9311435AE9D4}"/>
          </ac:inkMkLst>
        </pc:inkChg>
        <pc:inkChg chg="add del">
          <ac:chgData name="유시환" userId="d0068934-af1d-43d6-b8b2-a44fdbea1e60" providerId="ADAL" clId="{96AD81D8-B157-4EAC-B05C-F775568C8C18}" dt="2020-04-21T04:47:57.530" v="88"/>
          <ac:inkMkLst>
            <pc:docMk/>
            <pc:sldMk cId="2080704936" sldId="303"/>
            <ac:inkMk id="92" creationId="{87D0D4DF-E73B-44E1-AD05-3B363D77FD76}"/>
          </ac:inkMkLst>
        </pc:inkChg>
        <pc:inkChg chg="add del">
          <ac:chgData name="유시환" userId="d0068934-af1d-43d6-b8b2-a44fdbea1e60" providerId="ADAL" clId="{96AD81D8-B157-4EAC-B05C-F775568C8C18}" dt="2020-04-21T04:47:57.530" v="88"/>
          <ac:inkMkLst>
            <pc:docMk/>
            <pc:sldMk cId="2080704936" sldId="303"/>
            <ac:inkMk id="93" creationId="{7A4D60BD-A248-424E-B594-79337DA7D2D8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94" creationId="{B3004232-5627-49E0-B1EC-22390FA8F76B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95" creationId="{9354C2C6-3593-4C07-BC78-42D8E87187FF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96" creationId="{A415BBE2-C830-4206-9814-EC68AD28FCB0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97" creationId="{F697A98D-57EE-4DD9-87CB-ED298614EE2E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98" creationId="{1AE54838-9E3D-4412-A3CA-35B4E3C7F8DA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99" creationId="{B250378D-6CC1-4F3A-9EBB-818469E9A31C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100" creationId="{E477C767-E391-421F-98D5-31B25F2BB61B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101" creationId="{E047F4D5-C1D1-4300-AC70-5F8E2B891F3D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102" creationId="{38766D3B-60F7-4D40-8B4E-F872E48C6AE3}"/>
          </ac:inkMkLst>
        </pc:inkChg>
        <pc:inkChg chg="add del">
          <ac:chgData name="유시환" userId="d0068934-af1d-43d6-b8b2-a44fdbea1e60" providerId="ADAL" clId="{96AD81D8-B157-4EAC-B05C-F775568C8C18}" dt="2020-04-21T04:48:02.614" v="98"/>
          <ac:inkMkLst>
            <pc:docMk/>
            <pc:sldMk cId="2080704936" sldId="303"/>
            <ac:inkMk id="103" creationId="{AD915C8B-79F7-449A-A706-66874003904B}"/>
          </ac:inkMkLst>
        </pc:inkChg>
        <pc:inkChg chg="add del">
          <ac:chgData name="유시환" userId="d0068934-af1d-43d6-b8b2-a44fdbea1e60" providerId="ADAL" clId="{96AD81D8-B157-4EAC-B05C-F775568C8C18}" dt="2020-04-21T04:48:04.332" v="102"/>
          <ac:inkMkLst>
            <pc:docMk/>
            <pc:sldMk cId="2080704936" sldId="303"/>
            <ac:inkMk id="104" creationId="{303881EC-579A-4765-9837-7DC07FCDA6D7}"/>
          </ac:inkMkLst>
        </pc:inkChg>
        <pc:inkChg chg="add del">
          <ac:chgData name="유시환" userId="d0068934-af1d-43d6-b8b2-a44fdbea1e60" providerId="ADAL" clId="{96AD81D8-B157-4EAC-B05C-F775568C8C18}" dt="2020-04-21T04:48:04.332" v="102"/>
          <ac:inkMkLst>
            <pc:docMk/>
            <pc:sldMk cId="2080704936" sldId="303"/>
            <ac:inkMk id="105" creationId="{4E758557-AACB-48C8-97C1-9FD40A182034}"/>
          </ac:inkMkLst>
        </pc:inkChg>
        <pc:inkChg chg="add del">
          <ac:chgData name="유시환" userId="d0068934-af1d-43d6-b8b2-a44fdbea1e60" providerId="ADAL" clId="{96AD81D8-B157-4EAC-B05C-F775568C8C18}" dt="2020-04-21T04:48:04.332" v="102"/>
          <ac:inkMkLst>
            <pc:docMk/>
            <pc:sldMk cId="2080704936" sldId="303"/>
            <ac:inkMk id="106" creationId="{EEB48ED9-5CD1-4896-AC82-19AA2E8A4BF7}"/>
          </ac:inkMkLst>
        </pc:inkChg>
        <pc:inkChg chg="add del">
          <ac:chgData name="유시환" userId="d0068934-af1d-43d6-b8b2-a44fdbea1e60" providerId="ADAL" clId="{96AD81D8-B157-4EAC-B05C-F775568C8C18}" dt="2020-04-21T04:48:04.332" v="102"/>
          <ac:inkMkLst>
            <pc:docMk/>
            <pc:sldMk cId="2080704936" sldId="303"/>
            <ac:inkMk id="107" creationId="{E739D769-7CB7-41F5-9579-BD620038644E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08" creationId="{9D71212C-A472-4122-8E38-739BC4A825A8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09" creationId="{82AB2828-CD9A-4C76-BFEF-4044FE2928DF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0" creationId="{F75CF505-504A-4629-A6C1-AA8CA13BD2AC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1" creationId="{54E6D5F7-AD2D-41BA-97D4-94C43ECFA6A2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2" creationId="{A0CB6FE8-3C23-49D4-83EA-9DF7DE58BBC1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3" creationId="{79F4FC8F-A15B-4E0B-B253-00EDDCAA21C8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4" creationId="{F70C9036-6FCC-4708-B3E6-419674DDA505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5" creationId="{76FB7386-5C04-47ED-8B53-BA2E5DEB9EB3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6" creationId="{C8AE54E2-1336-4C3A-9A2C-5CDE12C27BC4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7" creationId="{BBA49980-7B8C-4CD7-9CAA-9218509FA763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8" creationId="{5A6F0D0B-0783-45B7-B3F0-52FE71A1E20D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19" creationId="{7CD9A321-4A44-486C-AE8C-EABA16CCA083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20" creationId="{79E7CDAC-F6F6-4459-AFD3-CC34AC08EBB7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21" creationId="{88886734-DD3A-4CA1-A2FF-733D9224C0C6}"/>
          </ac:inkMkLst>
        </pc:inkChg>
        <pc:inkChg chg="add del">
          <ac:chgData name="유시환" userId="d0068934-af1d-43d6-b8b2-a44fdbea1e60" providerId="ADAL" clId="{96AD81D8-B157-4EAC-B05C-F775568C8C18}" dt="2020-04-21T04:48:10.413" v="117"/>
          <ac:inkMkLst>
            <pc:docMk/>
            <pc:sldMk cId="2080704936" sldId="303"/>
            <ac:inkMk id="122" creationId="{8140C88B-FEF8-4D68-9529-3A9FE1CC1B0B}"/>
          </ac:inkMkLst>
        </pc:inkChg>
        <pc:inkChg chg="add del">
          <ac:chgData name="유시환" userId="d0068934-af1d-43d6-b8b2-a44fdbea1e60" providerId="ADAL" clId="{96AD81D8-B157-4EAC-B05C-F775568C8C18}" dt="2020-04-21T04:51:04.200" v="185"/>
          <ac:inkMkLst>
            <pc:docMk/>
            <pc:sldMk cId="2080704936" sldId="303"/>
            <ac:inkMk id="123" creationId="{0D8CBEEA-17B9-4639-A6BE-61974A11BCBE}"/>
          </ac:inkMkLst>
        </pc:inkChg>
        <pc:inkChg chg="add del">
          <ac:chgData name="유시환" userId="d0068934-af1d-43d6-b8b2-a44fdbea1e60" providerId="ADAL" clId="{96AD81D8-B157-4EAC-B05C-F775568C8C18}" dt="2020-04-21T04:48:16.932" v="120"/>
          <ac:inkMkLst>
            <pc:docMk/>
            <pc:sldMk cId="2080704936" sldId="303"/>
            <ac:inkMk id="124" creationId="{F3365EEB-C9EE-4F3A-A587-C93940A0B175}"/>
          </ac:inkMkLst>
        </pc:inkChg>
        <pc:inkChg chg="add del">
          <ac:chgData name="유시환" userId="d0068934-af1d-43d6-b8b2-a44fdbea1e60" providerId="ADAL" clId="{96AD81D8-B157-4EAC-B05C-F775568C8C18}" dt="2020-04-21T04:48:16.932" v="120"/>
          <ac:inkMkLst>
            <pc:docMk/>
            <pc:sldMk cId="2080704936" sldId="303"/>
            <ac:inkMk id="125" creationId="{82D164B7-AD8D-4B80-A412-10D624E92E09}"/>
          </ac:inkMkLst>
        </pc:inkChg>
        <pc:inkChg chg="add del">
          <ac:chgData name="유시환" userId="d0068934-af1d-43d6-b8b2-a44fdbea1e60" providerId="ADAL" clId="{96AD81D8-B157-4EAC-B05C-F775568C8C18}" dt="2020-04-21T04:48:19.158" v="122"/>
          <ac:inkMkLst>
            <pc:docMk/>
            <pc:sldMk cId="2080704936" sldId="303"/>
            <ac:inkMk id="126" creationId="{EB0FF133-945C-4EC6-8958-621F9AB8749B}"/>
          </ac:inkMkLst>
        </pc:inkChg>
        <pc:inkChg chg="add del">
          <ac:chgData name="유시환" userId="d0068934-af1d-43d6-b8b2-a44fdbea1e60" providerId="ADAL" clId="{96AD81D8-B157-4EAC-B05C-F775568C8C18}" dt="2020-04-21T04:48:19.158" v="122"/>
          <ac:inkMkLst>
            <pc:docMk/>
            <pc:sldMk cId="2080704936" sldId="303"/>
            <ac:inkMk id="127" creationId="{B3A3147E-EF9E-4F44-B56F-0B53507455F5}"/>
          </ac:inkMkLst>
        </pc:inkChg>
        <pc:inkChg chg="add del">
          <ac:chgData name="유시환" userId="d0068934-af1d-43d6-b8b2-a44fdbea1e60" providerId="ADAL" clId="{96AD81D8-B157-4EAC-B05C-F775568C8C18}" dt="2020-04-21T05:23:24.306" v="497"/>
          <ac:inkMkLst>
            <pc:docMk/>
            <pc:sldMk cId="2080704936" sldId="303"/>
            <ac:inkMk id="128" creationId="{F3626941-813F-4B59-B32C-EA54C54DB380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29" creationId="{EE85FF7F-98E8-44AB-AB06-3B2836A8077C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0" creationId="{9FD116CB-6CA6-4A5F-9436-C8FE5D5D442B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1" creationId="{11B71EC4-8B21-489D-8B34-25482B236A99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2" creationId="{D1826E28-9007-4256-B579-96ACDF6F8AD6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3" creationId="{0D275A1E-540E-47B6-AF6E-8798CC8F519B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4" creationId="{7B16D10B-540F-4386-A8AC-214BF8C50AC2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5" creationId="{70701DD1-B9C3-4347-83F2-9A0DEEB70FFC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6" creationId="{BFB2AEA8-B96A-4842-8AA7-1030FE888657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7" creationId="{FDC6ED2C-CF48-4350-B252-A69FB4E48FB6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8" creationId="{C88062FC-6049-4629-921B-4257D3A616EE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39" creationId="{68084C37-C7A0-4530-84BE-826F2C6635AC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40" creationId="{AB81B418-E117-46F2-BFED-3B26FF3E8A37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41" creationId="{DC016F8B-FEBF-4AC0-8FA2-A281EC97EDB7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42" creationId="{9C6E631A-25A0-43E8-9C8C-3A3C6B0777BF}"/>
          </ac:inkMkLst>
        </pc:inkChg>
        <pc:inkChg chg="add del">
          <ac:chgData name="유시환" userId="d0068934-af1d-43d6-b8b2-a44fdbea1e60" providerId="ADAL" clId="{96AD81D8-B157-4EAC-B05C-F775568C8C18}" dt="2020-04-21T04:48:29.292" v="138"/>
          <ac:inkMkLst>
            <pc:docMk/>
            <pc:sldMk cId="2080704936" sldId="303"/>
            <ac:inkMk id="143" creationId="{5893C9F3-27B0-4B9B-82EA-2A98CA0E0C3E}"/>
          </ac:inkMkLst>
        </pc:inkChg>
        <pc:inkChg chg="add del">
          <ac:chgData name="유시환" userId="d0068934-af1d-43d6-b8b2-a44fdbea1e60" providerId="ADAL" clId="{96AD81D8-B157-4EAC-B05C-F775568C8C18}" dt="2020-04-21T05:23:24.305" v="494"/>
          <ac:inkMkLst>
            <pc:docMk/>
            <pc:sldMk cId="2080704936" sldId="303"/>
            <ac:inkMk id="144" creationId="{5739CB66-A54A-466B-9081-71B82864EA69}"/>
          </ac:inkMkLst>
        </pc:inkChg>
        <pc:inkChg chg="add del">
          <ac:chgData name="유시환" userId="d0068934-af1d-43d6-b8b2-a44fdbea1e60" providerId="ADAL" clId="{96AD81D8-B157-4EAC-B05C-F775568C8C18}" dt="2020-04-21T04:51:04.196" v="178"/>
          <ac:inkMkLst>
            <pc:docMk/>
            <pc:sldMk cId="2080704936" sldId="303"/>
            <ac:inkMk id="145" creationId="{1B2941C7-9081-4E18-A3DA-B8C5C01A78EB}"/>
          </ac:inkMkLst>
        </pc:inkChg>
        <pc:inkChg chg="add del">
          <ac:chgData name="유시환" userId="d0068934-af1d-43d6-b8b2-a44fdbea1e60" providerId="ADAL" clId="{96AD81D8-B157-4EAC-B05C-F775568C8C18}" dt="2020-04-21T04:48:48.138" v="145"/>
          <ac:inkMkLst>
            <pc:docMk/>
            <pc:sldMk cId="2080704936" sldId="303"/>
            <ac:inkMk id="146" creationId="{90BDDDFE-7EDD-4C8E-8C4D-FD7C57E239B4}"/>
          </ac:inkMkLst>
        </pc:inkChg>
        <pc:inkChg chg="add del">
          <ac:chgData name="유시환" userId="d0068934-af1d-43d6-b8b2-a44fdbea1e60" providerId="ADAL" clId="{96AD81D8-B157-4EAC-B05C-F775568C8C18}" dt="2020-04-21T04:48:48.138" v="145"/>
          <ac:inkMkLst>
            <pc:docMk/>
            <pc:sldMk cId="2080704936" sldId="303"/>
            <ac:inkMk id="147" creationId="{FCA2CAF8-2317-4A1A-AEDC-E00FDE749972}"/>
          </ac:inkMkLst>
        </pc:inkChg>
        <pc:inkChg chg="add del">
          <ac:chgData name="유시환" userId="d0068934-af1d-43d6-b8b2-a44fdbea1e60" providerId="ADAL" clId="{96AD81D8-B157-4EAC-B05C-F775568C8C18}" dt="2020-04-21T04:48:48.138" v="145"/>
          <ac:inkMkLst>
            <pc:docMk/>
            <pc:sldMk cId="2080704936" sldId="303"/>
            <ac:inkMk id="148" creationId="{4EA00DA5-03EF-446A-88B0-CF1E1F356636}"/>
          </ac:inkMkLst>
        </pc:inkChg>
        <pc:inkChg chg="add del">
          <ac:chgData name="유시환" userId="d0068934-af1d-43d6-b8b2-a44fdbea1e60" providerId="ADAL" clId="{96AD81D8-B157-4EAC-B05C-F775568C8C18}" dt="2020-04-21T04:48:48.138" v="145"/>
          <ac:inkMkLst>
            <pc:docMk/>
            <pc:sldMk cId="2080704936" sldId="303"/>
            <ac:inkMk id="149" creationId="{ADADB185-8825-41EF-8EA1-4D902F624349}"/>
          </ac:inkMkLst>
        </pc:inkChg>
        <pc:inkChg chg="add del">
          <ac:chgData name="유시환" userId="d0068934-af1d-43d6-b8b2-a44fdbea1e60" providerId="ADAL" clId="{96AD81D8-B157-4EAC-B05C-F775568C8C18}" dt="2020-04-21T04:48:48.138" v="145"/>
          <ac:inkMkLst>
            <pc:docMk/>
            <pc:sldMk cId="2080704936" sldId="303"/>
            <ac:inkMk id="150" creationId="{772A7584-B933-439A-A84C-91B3A8E5C1C1}"/>
          </ac:inkMkLst>
        </pc:inkChg>
        <pc:inkChg chg="add del">
          <ac:chgData name="유시환" userId="d0068934-af1d-43d6-b8b2-a44fdbea1e60" providerId="ADAL" clId="{96AD81D8-B157-4EAC-B05C-F775568C8C18}" dt="2020-04-21T04:51:04.197" v="181"/>
          <ac:inkMkLst>
            <pc:docMk/>
            <pc:sldMk cId="2080704936" sldId="303"/>
            <ac:inkMk id="151" creationId="{C395264E-7208-4FC3-B81F-8187F3D7B96B}"/>
          </ac:inkMkLst>
        </pc:inkChg>
        <pc:inkChg chg="add del">
          <ac:chgData name="유시환" userId="d0068934-af1d-43d6-b8b2-a44fdbea1e60" providerId="ADAL" clId="{96AD81D8-B157-4EAC-B05C-F775568C8C18}" dt="2020-04-21T04:51:04.198" v="182"/>
          <ac:inkMkLst>
            <pc:docMk/>
            <pc:sldMk cId="2080704936" sldId="303"/>
            <ac:inkMk id="152" creationId="{1571367F-3FA8-4F9A-B5E1-B6A54A822E00}"/>
          </ac:inkMkLst>
        </pc:inkChg>
        <pc:inkChg chg="add del">
          <ac:chgData name="유시환" userId="d0068934-af1d-43d6-b8b2-a44fdbea1e60" providerId="ADAL" clId="{96AD81D8-B157-4EAC-B05C-F775568C8C18}" dt="2020-04-21T04:49:03.788" v="153"/>
          <ac:inkMkLst>
            <pc:docMk/>
            <pc:sldMk cId="2080704936" sldId="303"/>
            <ac:inkMk id="153" creationId="{0BD9F35F-5C45-4A82-94B7-32A323AB8B37}"/>
          </ac:inkMkLst>
        </pc:inkChg>
        <pc:inkChg chg="add del">
          <ac:chgData name="유시환" userId="d0068934-af1d-43d6-b8b2-a44fdbea1e60" providerId="ADAL" clId="{96AD81D8-B157-4EAC-B05C-F775568C8C18}" dt="2020-04-21T04:49:03.788" v="153"/>
          <ac:inkMkLst>
            <pc:docMk/>
            <pc:sldMk cId="2080704936" sldId="303"/>
            <ac:inkMk id="154" creationId="{98C2D812-6707-4DC4-A490-0C895E48B9A2}"/>
          </ac:inkMkLst>
        </pc:inkChg>
        <pc:inkChg chg="add del">
          <ac:chgData name="유시환" userId="d0068934-af1d-43d6-b8b2-a44fdbea1e60" providerId="ADAL" clId="{96AD81D8-B157-4EAC-B05C-F775568C8C18}" dt="2020-04-21T04:49:03.788" v="153"/>
          <ac:inkMkLst>
            <pc:docMk/>
            <pc:sldMk cId="2080704936" sldId="303"/>
            <ac:inkMk id="155" creationId="{1F62E4EC-2AF9-4F99-9637-F999168EE7B7}"/>
          </ac:inkMkLst>
        </pc:inkChg>
        <pc:inkChg chg="add del">
          <ac:chgData name="유시환" userId="d0068934-af1d-43d6-b8b2-a44fdbea1e60" providerId="ADAL" clId="{96AD81D8-B157-4EAC-B05C-F775568C8C18}" dt="2020-04-21T04:49:03.788" v="153"/>
          <ac:inkMkLst>
            <pc:docMk/>
            <pc:sldMk cId="2080704936" sldId="303"/>
            <ac:inkMk id="156" creationId="{5392F436-9D8C-4B65-A8A0-8667D7AC3621}"/>
          </ac:inkMkLst>
        </pc:inkChg>
        <pc:inkChg chg="add del">
          <ac:chgData name="유시환" userId="d0068934-af1d-43d6-b8b2-a44fdbea1e60" providerId="ADAL" clId="{96AD81D8-B157-4EAC-B05C-F775568C8C18}" dt="2020-04-21T04:49:03.788" v="153"/>
          <ac:inkMkLst>
            <pc:docMk/>
            <pc:sldMk cId="2080704936" sldId="303"/>
            <ac:inkMk id="157" creationId="{6B0B30F7-D9BE-4E99-946C-77E5ED09DEE9}"/>
          </ac:inkMkLst>
        </pc:inkChg>
        <pc:inkChg chg="add del">
          <ac:chgData name="유시환" userId="d0068934-af1d-43d6-b8b2-a44fdbea1e60" providerId="ADAL" clId="{96AD81D8-B157-4EAC-B05C-F775568C8C18}" dt="2020-04-21T04:49:03.788" v="153"/>
          <ac:inkMkLst>
            <pc:docMk/>
            <pc:sldMk cId="2080704936" sldId="303"/>
            <ac:inkMk id="158" creationId="{52EEB2E8-A50C-46F4-8D19-A501D024320E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59" creationId="{287F0840-16DC-46D5-9498-0DDC8CBD1986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60" creationId="{6C5B094B-1D7A-4F2A-B002-08D4CFB4DC74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61" creationId="{559B995F-49A0-4F2B-BBEC-93EACF606302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62" creationId="{E6D8E21E-F8EC-4618-8117-55FE00878595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63" creationId="{7E32D3DA-80FC-4761-A674-D0471571A3BC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64" creationId="{8E0715C5-6F07-46F3-8C86-F1EF06C695E7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65" creationId="{F5B50056-0248-467C-964A-F865A7B27E32}"/>
          </ac:inkMkLst>
        </pc:inkChg>
        <pc:inkChg chg="add del">
          <ac:chgData name="유시환" userId="d0068934-af1d-43d6-b8b2-a44fdbea1e60" providerId="ADAL" clId="{96AD81D8-B157-4EAC-B05C-F775568C8C18}" dt="2020-04-21T04:49:09.576" v="161"/>
          <ac:inkMkLst>
            <pc:docMk/>
            <pc:sldMk cId="2080704936" sldId="303"/>
            <ac:inkMk id="166" creationId="{C0B70D85-CD82-41BE-B95D-A3A209445567}"/>
          </ac:inkMkLst>
        </pc:inkChg>
        <pc:inkChg chg="add del">
          <ac:chgData name="유시환" userId="d0068934-af1d-43d6-b8b2-a44fdbea1e60" providerId="ADAL" clId="{96AD81D8-B157-4EAC-B05C-F775568C8C18}" dt="2020-04-21T04:49:13.346" v="167"/>
          <ac:inkMkLst>
            <pc:docMk/>
            <pc:sldMk cId="2080704936" sldId="303"/>
            <ac:inkMk id="167" creationId="{69CB8EB3-B8C9-4974-BD74-D904156AE208}"/>
          </ac:inkMkLst>
        </pc:inkChg>
        <pc:inkChg chg="add del">
          <ac:chgData name="유시환" userId="d0068934-af1d-43d6-b8b2-a44fdbea1e60" providerId="ADAL" clId="{96AD81D8-B157-4EAC-B05C-F775568C8C18}" dt="2020-04-21T04:49:13.346" v="167"/>
          <ac:inkMkLst>
            <pc:docMk/>
            <pc:sldMk cId="2080704936" sldId="303"/>
            <ac:inkMk id="168" creationId="{6129AA9A-1D7D-4052-8EA0-B7B95F6115B1}"/>
          </ac:inkMkLst>
        </pc:inkChg>
        <pc:inkChg chg="add del">
          <ac:chgData name="유시환" userId="d0068934-af1d-43d6-b8b2-a44fdbea1e60" providerId="ADAL" clId="{96AD81D8-B157-4EAC-B05C-F775568C8C18}" dt="2020-04-21T04:49:13.346" v="167"/>
          <ac:inkMkLst>
            <pc:docMk/>
            <pc:sldMk cId="2080704936" sldId="303"/>
            <ac:inkMk id="169" creationId="{FA06E9B4-4F09-4BF4-AC32-2AB0AA0C0F93}"/>
          </ac:inkMkLst>
        </pc:inkChg>
        <pc:inkChg chg="add del">
          <ac:chgData name="유시환" userId="d0068934-af1d-43d6-b8b2-a44fdbea1e60" providerId="ADAL" clId="{96AD81D8-B157-4EAC-B05C-F775568C8C18}" dt="2020-04-21T04:49:13.346" v="167"/>
          <ac:inkMkLst>
            <pc:docMk/>
            <pc:sldMk cId="2080704936" sldId="303"/>
            <ac:inkMk id="170" creationId="{4F16D927-869A-4E09-BE5E-D91AB0D8928D}"/>
          </ac:inkMkLst>
        </pc:inkChg>
        <pc:inkChg chg="add del">
          <ac:chgData name="유시환" userId="d0068934-af1d-43d6-b8b2-a44fdbea1e60" providerId="ADAL" clId="{96AD81D8-B157-4EAC-B05C-F775568C8C18}" dt="2020-04-21T04:49:13.346" v="167"/>
          <ac:inkMkLst>
            <pc:docMk/>
            <pc:sldMk cId="2080704936" sldId="303"/>
            <ac:inkMk id="171" creationId="{949B91A9-4B3F-4DAD-B763-EF5AB47B318D}"/>
          </ac:inkMkLst>
        </pc:inkChg>
        <pc:inkChg chg="add del">
          <ac:chgData name="유시환" userId="d0068934-af1d-43d6-b8b2-a44fdbea1e60" providerId="ADAL" clId="{96AD81D8-B157-4EAC-B05C-F775568C8C18}" dt="2020-04-21T04:49:13.346" v="167"/>
          <ac:inkMkLst>
            <pc:docMk/>
            <pc:sldMk cId="2080704936" sldId="303"/>
            <ac:inkMk id="172" creationId="{2836314B-4147-4B86-A8D0-B06AE1BBC2B9}"/>
          </ac:inkMkLst>
        </pc:inkChg>
        <pc:inkChg chg="add del">
          <ac:chgData name="유시환" userId="d0068934-af1d-43d6-b8b2-a44fdbea1e60" providerId="ADAL" clId="{96AD81D8-B157-4EAC-B05C-F775568C8C18}" dt="2020-04-21T04:49:47.244" v="176"/>
          <ac:inkMkLst>
            <pc:docMk/>
            <pc:sldMk cId="2080704936" sldId="303"/>
            <ac:inkMk id="173" creationId="{0DC76371-8B27-4147-99DF-6DE4FBFFE992}"/>
          </ac:inkMkLst>
        </pc:inkChg>
        <pc:inkChg chg="add del">
          <ac:chgData name="유시환" userId="d0068934-af1d-43d6-b8b2-a44fdbea1e60" providerId="ADAL" clId="{96AD81D8-B157-4EAC-B05C-F775568C8C18}" dt="2020-04-21T04:51:04.197" v="179"/>
          <ac:inkMkLst>
            <pc:docMk/>
            <pc:sldMk cId="2080704936" sldId="303"/>
            <ac:inkMk id="174" creationId="{135190F0-67EB-401E-BD59-C14FEF417F67}"/>
          </ac:inkMkLst>
        </pc:inkChg>
        <pc:inkChg chg="add del">
          <ac:chgData name="유시환" userId="d0068934-af1d-43d6-b8b2-a44fdbea1e60" providerId="ADAL" clId="{96AD81D8-B157-4EAC-B05C-F775568C8C18}" dt="2020-04-21T04:51:04.197" v="180"/>
          <ac:inkMkLst>
            <pc:docMk/>
            <pc:sldMk cId="2080704936" sldId="303"/>
            <ac:inkMk id="175" creationId="{76FD41DA-D5A8-4BDF-9937-9F54B227B4ED}"/>
          </ac:inkMkLst>
        </pc:inkChg>
        <pc:inkChg chg="add del">
          <ac:chgData name="유시환" userId="d0068934-af1d-43d6-b8b2-a44fdbea1e60" providerId="ADAL" clId="{96AD81D8-B157-4EAC-B05C-F775568C8C18}" dt="2020-04-21T04:51:04.199" v="183"/>
          <ac:inkMkLst>
            <pc:docMk/>
            <pc:sldMk cId="2080704936" sldId="303"/>
            <ac:inkMk id="176" creationId="{61F36FFD-D35C-4116-B6D0-96DC1360B8F7}"/>
          </ac:inkMkLst>
        </pc:inkChg>
        <pc:inkChg chg="add del">
          <ac:chgData name="유시환" userId="d0068934-af1d-43d6-b8b2-a44fdbea1e60" providerId="ADAL" clId="{96AD81D8-B157-4EAC-B05C-F775568C8C18}" dt="2020-04-21T04:49:44.616" v="173"/>
          <ac:inkMkLst>
            <pc:docMk/>
            <pc:sldMk cId="2080704936" sldId="303"/>
            <ac:inkMk id="177" creationId="{24F54BC7-42A5-410E-87F3-D2AD4C8802C2}"/>
          </ac:inkMkLst>
        </pc:inkChg>
        <pc:inkChg chg="add del">
          <ac:chgData name="유시환" userId="d0068934-af1d-43d6-b8b2-a44fdbea1e60" providerId="ADAL" clId="{96AD81D8-B157-4EAC-B05C-F775568C8C18}" dt="2020-04-21T04:49:44.616" v="173"/>
          <ac:inkMkLst>
            <pc:docMk/>
            <pc:sldMk cId="2080704936" sldId="303"/>
            <ac:inkMk id="178" creationId="{7BD552BF-412B-40CB-A1A5-5E5966F2AD18}"/>
          </ac:inkMkLst>
        </pc:inkChg>
        <pc:inkChg chg="add del">
          <ac:chgData name="유시환" userId="d0068934-af1d-43d6-b8b2-a44fdbea1e60" providerId="ADAL" clId="{96AD81D8-B157-4EAC-B05C-F775568C8C18}" dt="2020-04-21T04:49:47.244" v="176"/>
          <ac:inkMkLst>
            <pc:docMk/>
            <pc:sldMk cId="2080704936" sldId="303"/>
            <ac:inkMk id="179" creationId="{04A8C32F-5085-466A-931C-7C58B41E8F3C}"/>
          </ac:inkMkLst>
        </pc:inkChg>
        <pc:inkChg chg="add del">
          <ac:chgData name="유시환" userId="d0068934-af1d-43d6-b8b2-a44fdbea1e60" providerId="ADAL" clId="{96AD81D8-B157-4EAC-B05C-F775568C8C18}" dt="2020-04-21T04:49:47.244" v="176"/>
          <ac:inkMkLst>
            <pc:docMk/>
            <pc:sldMk cId="2080704936" sldId="303"/>
            <ac:inkMk id="180" creationId="{8B685D4F-4425-4376-9EEA-E5720C029064}"/>
          </ac:inkMkLst>
        </pc:inkChg>
        <pc:inkChg chg="add del">
          <ac:chgData name="유시환" userId="d0068934-af1d-43d6-b8b2-a44fdbea1e60" providerId="ADAL" clId="{96AD81D8-B157-4EAC-B05C-F775568C8C18}" dt="2020-04-21T04:49:47.244" v="176"/>
          <ac:inkMkLst>
            <pc:docMk/>
            <pc:sldMk cId="2080704936" sldId="303"/>
            <ac:inkMk id="181" creationId="{EB6CCCA7-ABF7-44C5-9AFE-147CC8D84CED}"/>
          </ac:inkMkLst>
        </pc:inkChg>
        <pc:inkChg chg="add del">
          <ac:chgData name="유시환" userId="d0068934-af1d-43d6-b8b2-a44fdbea1e60" providerId="ADAL" clId="{96AD81D8-B157-4EAC-B05C-F775568C8C18}" dt="2020-04-21T04:51:04.199" v="184"/>
          <ac:inkMkLst>
            <pc:docMk/>
            <pc:sldMk cId="2080704936" sldId="303"/>
            <ac:inkMk id="182" creationId="{0766A209-7C28-4712-93A3-AC07D7E16F91}"/>
          </ac:inkMkLst>
        </pc:inkChg>
        <pc:inkChg chg="add del">
          <ac:chgData name="유시환" userId="d0068934-af1d-43d6-b8b2-a44fdbea1e60" providerId="ADAL" clId="{96AD81D8-B157-4EAC-B05C-F775568C8C18}" dt="2020-04-21T05:23:24.308" v="502"/>
          <ac:inkMkLst>
            <pc:docMk/>
            <pc:sldMk cId="2080704936" sldId="303"/>
            <ac:inkMk id="183" creationId="{3A8F721D-8EAF-48E5-ADBA-6DB043382787}"/>
          </ac:inkMkLst>
        </pc:inkChg>
        <pc:inkChg chg="add del">
          <ac:chgData name="유시환" userId="d0068934-af1d-43d6-b8b2-a44fdbea1e60" providerId="ADAL" clId="{96AD81D8-B157-4EAC-B05C-F775568C8C18}" dt="2020-04-21T04:51:14.917" v="190"/>
          <ac:inkMkLst>
            <pc:docMk/>
            <pc:sldMk cId="2080704936" sldId="303"/>
            <ac:inkMk id="184" creationId="{CDFF1B71-DD30-469B-A31D-5DDDABC95E4F}"/>
          </ac:inkMkLst>
        </pc:inkChg>
        <pc:inkChg chg="add del">
          <ac:chgData name="유시환" userId="d0068934-af1d-43d6-b8b2-a44fdbea1e60" providerId="ADAL" clId="{96AD81D8-B157-4EAC-B05C-F775568C8C18}" dt="2020-04-21T04:51:14.917" v="190"/>
          <ac:inkMkLst>
            <pc:docMk/>
            <pc:sldMk cId="2080704936" sldId="303"/>
            <ac:inkMk id="185" creationId="{262989D2-5096-4E48-86F6-CEFCD9F06EFC}"/>
          </ac:inkMkLst>
        </pc:inkChg>
        <pc:inkChg chg="add del">
          <ac:chgData name="유시환" userId="d0068934-af1d-43d6-b8b2-a44fdbea1e60" providerId="ADAL" clId="{96AD81D8-B157-4EAC-B05C-F775568C8C18}" dt="2020-04-21T04:51:14.917" v="190"/>
          <ac:inkMkLst>
            <pc:docMk/>
            <pc:sldMk cId="2080704936" sldId="303"/>
            <ac:inkMk id="186" creationId="{9B8AA4B0-14D6-44C3-A462-42736D00A6A5}"/>
          </ac:inkMkLst>
        </pc:inkChg>
        <pc:inkChg chg="add del">
          <ac:chgData name="유시환" userId="d0068934-af1d-43d6-b8b2-a44fdbea1e60" providerId="ADAL" clId="{96AD81D8-B157-4EAC-B05C-F775568C8C18}" dt="2020-04-21T05:23:24.306" v="496"/>
          <ac:inkMkLst>
            <pc:docMk/>
            <pc:sldMk cId="2080704936" sldId="303"/>
            <ac:inkMk id="187" creationId="{0D9D1258-B0C9-46EF-A0F5-F1E5EEE2F6CE}"/>
          </ac:inkMkLst>
        </pc:inkChg>
        <pc:inkChg chg="add del">
          <ac:chgData name="유시환" userId="d0068934-af1d-43d6-b8b2-a44fdbea1e60" providerId="ADAL" clId="{96AD81D8-B157-4EAC-B05C-F775568C8C18}" dt="2020-04-21T04:51:19.335" v="194"/>
          <ac:inkMkLst>
            <pc:docMk/>
            <pc:sldMk cId="2080704936" sldId="303"/>
            <ac:inkMk id="188" creationId="{259740FA-9212-4E71-BB3F-70D50ECDF549}"/>
          </ac:inkMkLst>
        </pc:inkChg>
        <pc:inkChg chg="add del">
          <ac:chgData name="유시환" userId="d0068934-af1d-43d6-b8b2-a44fdbea1e60" providerId="ADAL" clId="{96AD81D8-B157-4EAC-B05C-F775568C8C18}" dt="2020-04-21T04:51:19.335" v="194"/>
          <ac:inkMkLst>
            <pc:docMk/>
            <pc:sldMk cId="2080704936" sldId="303"/>
            <ac:inkMk id="189" creationId="{08FB5C78-6B6A-48F3-822E-F89E538AB345}"/>
          </ac:inkMkLst>
        </pc:inkChg>
        <pc:inkChg chg="add del">
          <ac:chgData name="유시환" userId="d0068934-af1d-43d6-b8b2-a44fdbea1e60" providerId="ADAL" clId="{96AD81D8-B157-4EAC-B05C-F775568C8C18}" dt="2020-04-21T04:51:19.335" v="194"/>
          <ac:inkMkLst>
            <pc:docMk/>
            <pc:sldMk cId="2080704936" sldId="303"/>
            <ac:inkMk id="190" creationId="{EF4B486C-CD00-4820-A1D8-B2FFF4A5F7D1}"/>
          </ac:inkMkLst>
        </pc:inkChg>
        <pc:inkChg chg="add del">
          <ac:chgData name="유시환" userId="d0068934-af1d-43d6-b8b2-a44fdbea1e60" providerId="ADAL" clId="{96AD81D8-B157-4EAC-B05C-F775568C8C18}" dt="2020-04-21T04:51:21.133" v="196"/>
          <ac:inkMkLst>
            <pc:docMk/>
            <pc:sldMk cId="2080704936" sldId="303"/>
            <ac:inkMk id="191" creationId="{1175E965-BCFA-4520-B504-544373D69DD5}"/>
          </ac:inkMkLst>
        </pc:inkChg>
        <pc:inkChg chg="add del">
          <ac:chgData name="유시환" userId="d0068934-af1d-43d6-b8b2-a44fdbea1e60" providerId="ADAL" clId="{96AD81D8-B157-4EAC-B05C-F775568C8C18}" dt="2020-04-21T04:51:21.133" v="196"/>
          <ac:inkMkLst>
            <pc:docMk/>
            <pc:sldMk cId="2080704936" sldId="303"/>
            <ac:inkMk id="192" creationId="{58DDD801-C458-417B-A68B-9E093BF91E22}"/>
          </ac:inkMkLst>
        </pc:inkChg>
        <pc:inkChg chg="add del">
          <ac:chgData name="유시환" userId="d0068934-af1d-43d6-b8b2-a44fdbea1e60" providerId="ADAL" clId="{96AD81D8-B157-4EAC-B05C-F775568C8C18}" dt="2020-04-21T05:23:24.307" v="498"/>
          <ac:inkMkLst>
            <pc:docMk/>
            <pc:sldMk cId="2080704936" sldId="303"/>
            <ac:inkMk id="193" creationId="{ED69108C-4E1E-4F86-868A-5AEF24E59565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194" creationId="{C6A71676-ABB0-4F39-A69B-56620779B142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195" creationId="{39F4C021-0D1D-475A-90F4-3967C7412BC7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196" creationId="{CE01A529-F98C-4A3C-AF5A-8F74D60AB277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197" creationId="{5B92FB62-A701-416C-9D63-7E7C497C8280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198" creationId="{27611EE1-7728-411A-85EE-D6C269EDF491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199" creationId="{E4943B04-ABA8-4F2C-8F86-AF7628AE4A37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200" creationId="{E4157496-DB56-4E5E-A57D-84B758A85389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201" creationId="{BC0DE253-864F-47B9-9BB2-3A3C6FFA6D87}"/>
          </ac:inkMkLst>
        </pc:inkChg>
        <pc:inkChg chg="add del">
          <ac:chgData name="유시환" userId="d0068934-af1d-43d6-b8b2-a44fdbea1e60" providerId="ADAL" clId="{96AD81D8-B157-4EAC-B05C-F775568C8C18}" dt="2020-04-21T04:51:37.631" v="206"/>
          <ac:inkMkLst>
            <pc:docMk/>
            <pc:sldMk cId="2080704936" sldId="303"/>
            <ac:inkMk id="202" creationId="{B15FB761-4FEB-4DAE-AA21-C370C4CCDB10}"/>
          </ac:inkMkLst>
        </pc:inkChg>
        <pc:inkChg chg="add del">
          <ac:chgData name="유시환" userId="d0068934-af1d-43d6-b8b2-a44fdbea1e60" providerId="ADAL" clId="{96AD81D8-B157-4EAC-B05C-F775568C8C18}" dt="2020-04-21T05:23:24.307" v="499"/>
          <ac:inkMkLst>
            <pc:docMk/>
            <pc:sldMk cId="2080704936" sldId="303"/>
            <ac:inkMk id="203" creationId="{D9BD4638-FF63-4F44-BE86-63590C23370D}"/>
          </ac:inkMkLst>
        </pc:inkChg>
        <pc:inkChg chg="add del">
          <ac:chgData name="유시환" userId="d0068934-af1d-43d6-b8b2-a44fdbea1e60" providerId="ADAL" clId="{96AD81D8-B157-4EAC-B05C-F775568C8C18}" dt="2020-04-21T05:23:24.308" v="503"/>
          <ac:inkMkLst>
            <pc:docMk/>
            <pc:sldMk cId="2080704936" sldId="303"/>
            <ac:inkMk id="204" creationId="{A5F3FA2D-B4B9-40CA-90F3-29F3B570EAE4}"/>
          </ac:inkMkLst>
        </pc:inkChg>
        <pc:inkChg chg="add del">
          <ac:chgData name="유시환" userId="d0068934-af1d-43d6-b8b2-a44fdbea1e60" providerId="ADAL" clId="{96AD81D8-B157-4EAC-B05C-F775568C8C18}" dt="2020-04-21T04:51:57.230" v="213"/>
          <ac:inkMkLst>
            <pc:docMk/>
            <pc:sldMk cId="2080704936" sldId="303"/>
            <ac:inkMk id="205" creationId="{7322C323-1348-400F-B0BE-39F8C8D69360}"/>
          </ac:inkMkLst>
        </pc:inkChg>
        <pc:inkChg chg="add del">
          <ac:chgData name="유시환" userId="d0068934-af1d-43d6-b8b2-a44fdbea1e60" providerId="ADAL" clId="{96AD81D8-B157-4EAC-B05C-F775568C8C18}" dt="2020-04-21T04:51:57.230" v="213"/>
          <ac:inkMkLst>
            <pc:docMk/>
            <pc:sldMk cId="2080704936" sldId="303"/>
            <ac:inkMk id="206" creationId="{2CC3D282-A3C4-495E-9906-DEAC361057C3}"/>
          </ac:inkMkLst>
        </pc:inkChg>
        <pc:inkChg chg="add del">
          <ac:chgData name="유시환" userId="d0068934-af1d-43d6-b8b2-a44fdbea1e60" providerId="ADAL" clId="{96AD81D8-B157-4EAC-B05C-F775568C8C18}" dt="2020-04-21T04:51:57.230" v="213"/>
          <ac:inkMkLst>
            <pc:docMk/>
            <pc:sldMk cId="2080704936" sldId="303"/>
            <ac:inkMk id="207" creationId="{6C6E2D23-98BF-401B-B544-3B3A6624BC27}"/>
          </ac:inkMkLst>
        </pc:inkChg>
        <pc:inkChg chg="add del">
          <ac:chgData name="유시환" userId="d0068934-af1d-43d6-b8b2-a44fdbea1e60" providerId="ADAL" clId="{96AD81D8-B157-4EAC-B05C-F775568C8C18}" dt="2020-04-21T04:51:57.230" v="213"/>
          <ac:inkMkLst>
            <pc:docMk/>
            <pc:sldMk cId="2080704936" sldId="303"/>
            <ac:inkMk id="208" creationId="{0ADAA908-BE28-4F0C-A2F7-E4651C79B590}"/>
          </ac:inkMkLst>
        </pc:inkChg>
        <pc:inkChg chg="add del">
          <ac:chgData name="유시환" userId="d0068934-af1d-43d6-b8b2-a44fdbea1e60" providerId="ADAL" clId="{96AD81D8-B157-4EAC-B05C-F775568C8C18}" dt="2020-04-21T04:51:57.230" v="213"/>
          <ac:inkMkLst>
            <pc:docMk/>
            <pc:sldMk cId="2080704936" sldId="303"/>
            <ac:inkMk id="209" creationId="{7454DA4B-CCE2-4C05-B364-033D466CDCD1}"/>
          </ac:inkMkLst>
        </pc:inkChg>
        <pc:inkChg chg="add del">
          <ac:chgData name="유시환" userId="d0068934-af1d-43d6-b8b2-a44fdbea1e60" providerId="ADAL" clId="{96AD81D8-B157-4EAC-B05C-F775568C8C18}" dt="2020-04-21T05:23:24.307" v="500"/>
          <ac:inkMkLst>
            <pc:docMk/>
            <pc:sldMk cId="2080704936" sldId="303"/>
            <ac:inkMk id="210" creationId="{E111C440-EF0E-4408-A64C-4E345F60EF70}"/>
          </ac:inkMkLst>
        </pc:inkChg>
        <pc:inkChg chg="add del">
          <ac:chgData name="유시환" userId="d0068934-af1d-43d6-b8b2-a44fdbea1e60" providerId="ADAL" clId="{96AD81D8-B157-4EAC-B05C-F775568C8C18}" dt="2020-04-21T05:23:24.306" v="495"/>
          <ac:inkMkLst>
            <pc:docMk/>
            <pc:sldMk cId="2080704936" sldId="303"/>
            <ac:inkMk id="211" creationId="{F7414FAC-B1AE-4ADD-9724-DDA8C931494A}"/>
          </ac:inkMkLst>
        </pc:inkChg>
        <pc:inkChg chg="add del">
          <ac:chgData name="유시환" userId="d0068934-af1d-43d6-b8b2-a44fdbea1e60" providerId="ADAL" clId="{96AD81D8-B157-4EAC-B05C-F775568C8C18}" dt="2020-04-21T05:23:24.308" v="501"/>
          <ac:inkMkLst>
            <pc:docMk/>
            <pc:sldMk cId="2080704936" sldId="303"/>
            <ac:inkMk id="212" creationId="{186305F7-62AB-458A-BFD7-CA88588279F9}"/>
          </ac:inkMkLst>
        </pc:inkChg>
      </pc:sldChg>
      <pc:sldChg chg="addSp delSp">
        <pc:chgData name="유시환" userId="d0068934-af1d-43d6-b8b2-a44fdbea1e60" providerId="ADAL" clId="{96AD81D8-B157-4EAC-B05C-F775568C8C18}" dt="2020-04-21T05:22:50.798" v="492"/>
        <pc:sldMkLst>
          <pc:docMk/>
          <pc:sldMk cId="461102823" sldId="304"/>
        </pc:sldMkLst>
        <pc:inkChg chg="add del">
          <ac:chgData name="유시환" userId="d0068934-af1d-43d6-b8b2-a44fdbea1e60" providerId="ADAL" clId="{96AD81D8-B157-4EAC-B05C-F775568C8C18}" dt="2020-04-21T05:22:50.798" v="492"/>
          <ac:inkMkLst>
            <pc:docMk/>
            <pc:sldMk cId="461102823" sldId="304"/>
            <ac:inkMk id="3" creationId="{CCE58831-D0A9-4D45-A027-1FF11EF7B96F}"/>
          </ac:inkMkLst>
        </pc:inkChg>
        <pc:inkChg chg="add del">
          <ac:chgData name="유시환" userId="d0068934-af1d-43d6-b8b2-a44fdbea1e60" providerId="ADAL" clId="{96AD81D8-B157-4EAC-B05C-F775568C8C18}" dt="2020-04-21T05:22:50.797" v="491"/>
          <ac:inkMkLst>
            <pc:docMk/>
            <pc:sldMk cId="461102823" sldId="304"/>
            <ac:inkMk id="4" creationId="{BB2F731A-BC9D-4BED-950C-D1D9BE99173D}"/>
          </ac:inkMkLst>
        </pc:inkChg>
        <pc:inkChg chg="add del">
          <ac:chgData name="유시환" userId="d0068934-af1d-43d6-b8b2-a44fdbea1e60" providerId="ADAL" clId="{96AD81D8-B157-4EAC-B05C-F775568C8C18}" dt="2020-04-21T05:22:50.797" v="490"/>
          <ac:inkMkLst>
            <pc:docMk/>
            <pc:sldMk cId="461102823" sldId="304"/>
            <ac:inkMk id="39" creationId="{061FC6B6-57C1-427B-8431-17CEE84899C7}"/>
          </ac:inkMkLst>
        </pc:inkChg>
        <pc:inkChg chg="add del">
          <ac:chgData name="유시환" userId="d0068934-af1d-43d6-b8b2-a44fdbea1e60" providerId="ADAL" clId="{96AD81D8-B157-4EAC-B05C-F775568C8C18}" dt="2020-04-21T05:22:50.796" v="489"/>
          <ac:inkMkLst>
            <pc:docMk/>
            <pc:sldMk cId="461102823" sldId="304"/>
            <ac:inkMk id="40" creationId="{3EA4703E-8305-451A-9227-215C1DC0C584}"/>
          </ac:inkMkLst>
        </pc:inkChg>
        <pc:inkChg chg="add del">
          <ac:chgData name="유시환" userId="d0068934-af1d-43d6-b8b2-a44fdbea1e60" providerId="ADAL" clId="{96AD81D8-B157-4EAC-B05C-F775568C8C18}" dt="2020-04-21T05:02:40.189" v="221"/>
          <ac:inkMkLst>
            <pc:docMk/>
            <pc:sldMk cId="461102823" sldId="304"/>
            <ac:inkMk id="41" creationId="{5BF9D3EB-6B09-4EA0-AEDC-BF1E2CC3F5D2}"/>
          </ac:inkMkLst>
        </pc:inkChg>
        <pc:inkChg chg="add del">
          <ac:chgData name="유시환" userId="d0068934-af1d-43d6-b8b2-a44fdbea1e60" providerId="ADAL" clId="{96AD81D8-B157-4EAC-B05C-F775568C8C18}" dt="2020-04-21T05:02:40.189" v="221"/>
          <ac:inkMkLst>
            <pc:docMk/>
            <pc:sldMk cId="461102823" sldId="304"/>
            <ac:inkMk id="42" creationId="{F414EF34-B711-4BC8-B7E9-C26F744BD4B7}"/>
          </ac:inkMkLst>
        </pc:inkChg>
        <pc:inkChg chg="add del">
          <ac:chgData name="유시환" userId="d0068934-af1d-43d6-b8b2-a44fdbea1e60" providerId="ADAL" clId="{96AD81D8-B157-4EAC-B05C-F775568C8C18}" dt="2020-04-21T05:02:52.204" v="228"/>
          <ac:inkMkLst>
            <pc:docMk/>
            <pc:sldMk cId="461102823" sldId="304"/>
            <ac:inkMk id="43" creationId="{B69034CA-4D1C-4A7B-961C-96747D7D909B}"/>
          </ac:inkMkLst>
        </pc:inkChg>
        <pc:inkChg chg="add del">
          <ac:chgData name="유시환" userId="d0068934-af1d-43d6-b8b2-a44fdbea1e60" providerId="ADAL" clId="{96AD81D8-B157-4EAC-B05C-F775568C8C18}" dt="2020-04-21T05:02:50.407" v="226"/>
          <ac:inkMkLst>
            <pc:docMk/>
            <pc:sldMk cId="461102823" sldId="304"/>
            <ac:inkMk id="44" creationId="{816B65E0-528A-4ED9-8E84-DF9BF86993E8}"/>
          </ac:inkMkLst>
        </pc:inkChg>
        <pc:inkChg chg="add del">
          <ac:chgData name="유시환" userId="d0068934-af1d-43d6-b8b2-a44fdbea1e60" providerId="ADAL" clId="{96AD81D8-B157-4EAC-B05C-F775568C8C18}" dt="2020-04-21T05:02:50.407" v="226"/>
          <ac:inkMkLst>
            <pc:docMk/>
            <pc:sldMk cId="461102823" sldId="304"/>
            <ac:inkMk id="45" creationId="{97740CCE-5373-4C4D-8D85-90E11777F609}"/>
          </ac:inkMkLst>
        </pc:inkChg>
        <pc:inkChg chg="add del">
          <ac:chgData name="유시환" userId="d0068934-af1d-43d6-b8b2-a44fdbea1e60" providerId="ADAL" clId="{96AD81D8-B157-4EAC-B05C-F775568C8C18}" dt="2020-04-21T05:02:50.407" v="226"/>
          <ac:inkMkLst>
            <pc:docMk/>
            <pc:sldMk cId="461102823" sldId="304"/>
            <ac:inkMk id="46" creationId="{9B9D8E96-FDCF-4472-9D1A-432812E14824}"/>
          </ac:inkMkLst>
        </pc:inkChg>
        <pc:inkChg chg="add del">
          <ac:chgData name="유시환" userId="d0068934-af1d-43d6-b8b2-a44fdbea1e60" providerId="ADAL" clId="{96AD81D8-B157-4EAC-B05C-F775568C8C18}" dt="2020-04-21T05:02:50.407" v="226"/>
          <ac:inkMkLst>
            <pc:docMk/>
            <pc:sldMk cId="461102823" sldId="304"/>
            <ac:inkMk id="47" creationId="{06841529-2ECE-483B-8371-7C9D4F1192F3}"/>
          </ac:inkMkLst>
        </pc:inkChg>
        <pc:inkChg chg="add del">
          <ac:chgData name="유시환" userId="d0068934-af1d-43d6-b8b2-a44fdbea1e60" providerId="ADAL" clId="{96AD81D8-B157-4EAC-B05C-F775568C8C18}" dt="2020-04-21T05:02:52.204" v="228"/>
          <ac:inkMkLst>
            <pc:docMk/>
            <pc:sldMk cId="461102823" sldId="304"/>
            <ac:inkMk id="48" creationId="{CBFEC213-F9A6-4B1B-B7DB-8B1C588A555D}"/>
          </ac:inkMkLst>
        </pc:inkChg>
        <pc:inkChg chg="add del">
          <ac:chgData name="유시환" userId="d0068934-af1d-43d6-b8b2-a44fdbea1e60" providerId="ADAL" clId="{96AD81D8-B157-4EAC-B05C-F775568C8C18}" dt="2020-04-21T05:02:52.204" v="228"/>
          <ac:inkMkLst>
            <pc:docMk/>
            <pc:sldMk cId="461102823" sldId="304"/>
            <ac:inkMk id="49" creationId="{4404F25C-C032-4E50-942E-7A2E731DEBB5}"/>
          </ac:inkMkLst>
        </pc:inkChg>
        <pc:inkChg chg="add del">
          <ac:chgData name="유시환" userId="d0068934-af1d-43d6-b8b2-a44fdbea1e60" providerId="ADAL" clId="{96AD81D8-B157-4EAC-B05C-F775568C8C18}" dt="2020-04-21T05:22:50.795" v="488"/>
          <ac:inkMkLst>
            <pc:docMk/>
            <pc:sldMk cId="461102823" sldId="304"/>
            <ac:inkMk id="50" creationId="{7D2A1F8A-B56E-4C3C-801A-F5839F18310E}"/>
          </ac:inkMkLst>
        </pc:inkChg>
      </pc:sldChg>
      <pc:sldChg chg="addSp delSp">
        <pc:chgData name="유시환" userId="d0068934-af1d-43d6-b8b2-a44fdbea1e60" providerId="ADAL" clId="{96AD81D8-B157-4EAC-B05C-F775568C8C18}" dt="2020-04-21T05:22:38.244" v="487"/>
        <pc:sldMkLst>
          <pc:docMk/>
          <pc:sldMk cId="1015657110" sldId="305"/>
        </pc:sldMkLst>
        <pc:inkChg chg="add del">
          <ac:chgData name="유시환" userId="d0068934-af1d-43d6-b8b2-a44fdbea1e60" providerId="ADAL" clId="{96AD81D8-B157-4EAC-B05C-F775568C8C18}" dt="2020-04-21T05:03:11.688" v="231"/>
          <ac:inkMkLst>
            <pc:docMk/>
            <pc:sldMk cId="1015657110" sldId="305"/>
            <ac:inkMk id="3" creationId="{5796AB2E-E8A1-46DC-9F91-A64A02066E06}"/>
          </ac:inkMkLst>
        </pc:inkChg>
        <pc:inkChg chg="add del">
          <ac:chgData name="유시환" userId="d0068934-af1d-43d6-b8b2-a44fdbea1e60" providerId="ADAL" clId="{96AD81D8-B157-4EAC-B05C-F775568C8C18}" dt="2020-04-21T05:03:11.688" v="231"/>
          <ac:inkMkLst>
            <pc:docMk/>
            <pc:sldMk cId="1015657110" sldId="305"/>
            <ac:inkMk id="4" creationId="{8C4EBDAD-9212-449D-B0B8-080439F7F0A1}"/>
          </ac:inkMkLst>
        </pc:inkChg>
        <pc:inkChg chg="add del">
          <ac:chgData name="유시환" userId="d0068934-af1d-43d6-b8b2-a44fdbea1e60" providerId="ADAL" clId="{96AD81D8-B157-4EAC-B05C-F775568C8C18}" dt="2020-04-21T05:22:17.703" v="481"/>
          <ac:inkMkLst>
            <pc:docMk/>
            <pc:sldMk cId="1015657110" sldId="305"/>
            <ac:inkMk id="12" creationId="{2623D73D-62E2-4AAA-A6C6-5C3D6E946B25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13" creationId="{B64E8528-8C45-4C8C-9000-ED05B848DF45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14" creationId="{1F71D914-A448-4677-BE12-42BB3A502FA3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15" creationId="{B3B9F708-7408-4E63-9A62-9DE7657E71B1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16" creationId="{542C5340-9839-462A-B202-156708D41299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17" creationId="{A1797B36-7C32-42E9-A308-85AC79BFB59C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18" creationId="{77022033-4560-4D2F-8884-DBB362FB3C64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19" creationId="{63C45D2A-8D90-4037-AE62-AAFDF06FD17A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20" creationId="{0D2CFFEF-9643-4E4A-9E8E-416834A5CFB3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21" creationId="{B94D768A-9D4D-4C79-8901-F82E12F56AE7}"/>
          </ac:inkMkLst>
        </pc:inkChg>
        <pc:inkChg chg="add del">
          <ac:chgData name="유시환" userId="d0068934-af1d-43d6-b8b2-a44fdbea1e60" providerId="ADAL" clId="{96AD81D8-B157-4EAC-B05C-F775568C8C18}" dt="2020-04-21T05:03:18.661" v="242"/>
          <ac:inkMkLst>
            <pc:docMk/>
            <pc:sldMk cId="1015657110" sldId="305"/>
            <ac:inkMk id="22" creationId="{0E94A162-C596-4822-B108-F6B5E0DD1FC5}"/>
          </ac:inkMkLst>
        </pc:inkChg>
        <pc:inkChg chg="add del">
          <ac:chgData name="유시환" userId="d0068934-af1d-43d6-b8b2-a44fdbea1e60" providerId="ADAL" clId="{96AD81D8-B157-4EAC-B05C-F775568C8C18}" dt="2020-04-21T05:03:21.909" v="245"/>
          <ac:inkMkLst>
            <pc:docMk/>
            <pc:sldMk cId="1015657110" sldId="305"/>
            <ac:inkMk id="23" creationId="{624CED2E-F8BD-47B0-9853-262D305A8A3C}"/>
          </ac:inkMkLst>
        </pc:inkChg>
        <pc:inkChg chg="add del">
          <ac:chgData name="유시환" userId="d0068934-af1d-43d6-b8b2-a44fdbea1e60" providerId="ADAL" clId="{96AD81D8-B157-4EAC-B05C-F775568C8C18}" dt="2020-04-21T05:03:21.909" v="245"/>
          <ac:inkMkLst>
            <pc:docMk/>
            <pc:sldMk cId="1015657110" sldId="305"/>
            <ac:inkMk id="24" creationId="{FBCFAFD0-DC1D-40E0-BC69-B97398A3A605}"/>
          </ac:inkMkLst>
        </pc:inkChg>
        <pc:inkChg chg="add del">
          <ac:chgData name="유시환" userId="d0068934-af1d-43d6-b8b2-a44fdbea1e60" providerId="ADAL" clId="{96AD81D8-B157-4EAC-B05C-F775568C8C18}" dt="2020-04-21T05:03:21.909" v="245"/>
          <ac:inkMkLst>
            <pc:docMk/>
            <pc:sldMk cId="1015657110" sldId="305"/>
            <ac:inkMk id="25" creationId="{B4241F6B-75FD-4E6F-A87E-A0DC3726C05D}"/>
          </ac:inkMkLst>
        </pc:inkChg>
        <pc:inkChg chg="add del">
          <ac:chgData name="유시환" userId="d0068934-af1d-43d6-b8b2-a44fdbea1e60" providerId="ADAL" clId="{96AD81D8-B157-4EAC-B05C-F775568C8C18}" dt="2020-04-21T05:03:21.909" v="245"/>
          <ac:inkMkLst>
            <pc:docMk/>
            <pc:sldMk cId="1015657110" sldId="305"/>
            <ac:inkMk id="26" creationId="{87CFE376-5930-4643-9139-8D3D81C336C4}"/>
          </ac:inkMkLst>
        </pc:inkChg>
        <pc:inkChg chg="add del">
          <ac:chgData name="유시환" userId="d0068934-af1d-43d6-b8b2-a44fdbea1e60" providerId="ADAL" clId="{96AD81D8-B157-4EAC-B05C-F775568C8C18}" dt="2020-04-21T05:22:00.611" v="476"/>
          <ac:inkMkLst>
            <pc:docMk/>
            <pc:sldMk cId="1015657110" sldId="305"/>
            <ac:inkMk id="27" creationId="{BEA2C05C-9CCC-48AA-8879-88E2A23604E3}"/>
          </ac:inkMkLst>
        </pc:inkChg>
        <pc:inkChg chg="add del">
          <ac:chgData name="유시환" userId="d0068934-af1d-43d6-b8b2-a44fdbea1e60" providerId="ADAL" clId="{96AD81D8-B157-4EAC-B05C-F775568C8C18}" dt="2020-04-21T05:03:29.651" v="250"/>
          <ac:inkMkLst>
            <pc:docMk/>
            <pc:sldMk cId="1015657110" sldId="305"/>
            <ac:inkMk id="28" creationId="{082F34B5-0EFF-4373-8399-8B2F0167B41F}"/>
          </ac:inkMkLst>
        </pc:inkChg>
        <pc:inkChg chg="add del">
          <ac:chgData name="유시환" userId="d0068934-af1d-43d6-b8b2-a44fdbea1e60" providerId="ADAL" clId="{96AD81D8-B157-4EAC-B05C-F775568C8C18}" dt="2020-04-21T05:03:29.651" v="250"/>
          <ac:inkMkLst>
            <pc:docMk/>
            <pc:sldMk cId="1015657110" sldId="305"/>
            <ac:inkMk id="29" creationId="{517DB201-339A-4F3C-BB41-90D5832D886A}"/>
          </ac:inkMkLst>
        </pc:inkChg>
        <pc:inkChg chg="add del">
          <ac:chgData name="유시환" userId="d0068934-af1d-43d6-b8b2-a44fdbea1e60" providerId="ADAL" clId="{96AD81D8-B157-4EAC-B05C-F775568C8C18}" dt="2020-04-21T05:03:29.651" v="250"/>
          <ac:inkMkLst>
            <pc:docMk/>
            <pc:sldMk cId="1015657110" sldId="305"/>
            <ac:inkMk id="30" creationId="{306A4951-ADD0-4ED3-BEE8-BE54C8954624}"/>
          </ac:inkMkLst>
        </pc:inkChg>
        <pc:inkChg chg="add del">
          <ac:chgData name="유시환" userId="d0068934-af1d-43d6-b8b2-a44fdbea1e60" providerId="ADAL" clId="{96AD81D8-B157-4EAC-B05C-F775568C8C18}" dt="2020-04-21T05:03:29.651" v="250"/>
          <ac:inkMkLst>
            <pc:docMk/>
            <pc:sldMk cId="1015657110" sldId="305"/>
            <ac:inkMk id="31" creationId="{2F0D8190-4FCE-4598-96CA-971F95ECA419}"/>
          </ac:inkMkLst>
        </pc:inkChg>
        <pc:inkChg chg="add del">
          <ac:chgData name="유시환" userId="d0068934-af1d-43d6-b8b2-a44fdbea1e60" providerId="ADAL" clId="{96AD81D8-B157-4EAC-B05C-F775568C8C18}" dt="2020-04-21T05:22:00.610" v="475"/>
          <ac:inkMkLst>
            <pc:docMk/>
            <pc:sldMk cId="1015657110" sldId="305"/>
            <ac:inkMk id="32" creationId="{9B617205-5E94-444F-AF25-27EA6ECE4E6A}"/>
          </ac:inkMkLst>
        </pc:inkChg>
        <pc:inkChg chg="add del">
          <ac:chgData name="유시환" userId="d0068934-af1d-43d6-b8b2-a44fdbea1e60" providerId="ADAL" clId="{96AD81D8-B157-4EAC-B05C-F775568C8C18}" dt="2020-04-21T05:22:14.702" v="479"/>
          <ac:inkMkLst>
            <pc:docMk/>
            <pc:sldMk cId="1015657110" sldId="305"/>
            <ac:inkMk id="33" creationId="{939F51F5-BF93-4F2F-B44C-58DABE053074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34" creationId="{581A2DD3-2B62-424C-BA28-FA657FE38F43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35" creationId="{F0A2A9CE-CDF5-4CF7-8550-896CECC997FE}"/>
          </ac:inkMkLst>
        </pc:inkChg>
        <pc:inkChg chg="add del">
          <ac:chgData name="유시환" userId="d0068934-af1d-43d6-b8b2-a44fdbea1e60" providerId="ADAL" clId="{96AD81D8-B157-4EAC-B05C-F775568C8C18}" dt="2020-04-21T05:03:48.888" v="256"/>
          <ac:inkMkLst>
            <pc:docMk/>
            <pc:sldMk cId="1015657110" sldId="305"/>
            <ac:inkMk id="36" creationId="{3619F86A-1F97-46B3-A8CB-4420508BD26D}"/>
          </ac:inkMkLst>
        </pc:inkChg>
        <pc:inkChg chg="add del">
          <ac:chgData name="유시환" userId="d0068934-af1d-43d6-b8b2-a44fdbea1e60" providerId="ADAL" clId="{96AD81D8-B157-4EAC-B05C-F775568C8C18}" dt="2020-04-21T05:03:48.888" v="256"/>
          <ac:inkMkLst>
            <pc:docMk/>
            <pc:sldMk cId="1015657110" sldId="305"/>
            <ac:inkMk id="37" creationId="{7D1F8E89-0298-40EB-8713-EDF17D962D1F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38" creationId="{A6F59CC2-FDCA-486D-B6FF-D564E10C73D2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39" creationId="{AF87D9AB-C72D-4F5C-A2D3-D943FD025BBC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0" creationId="{24D8CA8A-0E21-4B8A-B516-1A63C8D5FAF6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1" creationId="{8B4225AD-1EF9-4619-97AF-1253FE133CB1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2" creationId="{DA8DDF71-B753-4066-9D93-B49578ACF589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3" creationId="{9D1F04A2-CB39-417C-984E-B2B9E9174FD6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4" creationId="{651EFE35-38E9-48AA-95BE-FF611D5D41D7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5" creationId="{52A996CA-F347-4DCF-A4B0-A82EA8DA313B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6" creationId="{5E12895F-3E33-4439-BD8E-F6D94DA13BCA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7" creationId="{2579E0A2-A113-4395-84F2-B3E39D75B8D2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8" creationId="{10C29C32-6DCA-48F8-AF1C-FEE1CE7B4305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49" creationId="{DB2905BA-2D39-4FC0-BEA9-8CF30D77BE94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50" creationId="{3C62EE78-9788-4B02-AC33-BDB2B580F5A5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51" creationId="{B41F9BA4-526D-454E-92E1-849368FC8BD8}"/>
          </ac:inkMkLst>
        </pc:inkChg>
        <pc:inkChg chg="add del">
          <ac:chgData name="유시환" userId="d0068934-af1d-43d6-b8b2-a44fdbea1e60" providerId="ADAL" clId="{96AD81D8-B157-4EAC-B05C-F775568C8C18}" dt="2020-04-21T05:03:54.942" v="271"/>
          <ac:inkMkLst>
            <pc:docMk/>
            <pc:sldMk cId="1015657110" sldId="305"/>
            <ac:inkMk id="52" creationId="{A2DD2A23-4271-4712-A4D4-7D56BFC97E34}"/>
          </ac:inkMkLst>
        </pc:inkChg>
        <pc:inkChg chg="add del">
          <ac:chgData name="유시환" userId="d0068934-af1d-43d6-b8b2-a44fdbea1e60" providerId="ADAL" clId="{96AD81D8-B157-4EAC-B05C-F775568C8C18}" dt="2020-04-21T05:22:38.244" v="486"/>
          <ac:inkMkLst>
            <pc:docMk/>
            <pc:sldMk cId="1015657110" sldId="305"/>
            <ac:inkMk id="53" creationId="{7C73CAF6-B7CB-41B4-9D31-0C6D7F3D852D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54" creationId="{8926B93F-BAC8-478F-8B36-6574CBB962EE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55" creationId="{6E71111F-5625-4ACF-988B-B9B0D6C5D0AB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56" creationId="{E8854C1C-4278-4B35-AF90-DBF5124D248E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57" creationId="{B70FF9DD-1F2D-4500-A28F-3178C3C4DF4C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58" creationId="{2DFF8DEC-155F-415B-A592-D00A4B4CAC54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59" creationId="{90697FC8-756D-44D2-8619-614B7DCD0EC7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60" creationId="{36BC4DA0-1EDE-46CA-8999-85FEE27ACAE4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61" creationId="{EFE078EB-5661-4B26-88B2-DA98B3E34DE0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62" creationId="{34941701-D7DD-4391-8507-BC9BFBB9E941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63" creationId="{2D6EC2BC-E0D5-48BB-A492-F73997C4EB0B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64" creationId="{BAF301EF-1957-4B0C-95F8-903ED91A14B3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65" creationId="{B628FD15-B75E-470C-9C61-114C2B179526}"/>
          </ac:inkMkLst>
        </pc:inkChg>
        <pc:inkChg chg="add del">
          <ac:chgData name="유시환" userId="d0068934-af1d-43d6-b8b2-a44fdbea1e60" providerId="ADAL" clId="{96AD81D8-B157-4EAC-B05C-F775568C8C18}" dt="2020-04-21T05:04:05.161" v="285"/>
          <ac:inkMkLst>
            <pc:docMk/>
            <pc:sldMk cId="1015657110" sldId="305"/>
            <ac:inkMk id="66" creationId="{4B24AC30-BB61-41EF-AB45-BC57A1BD60AE}"/>
          </ac:inkMkLst>
        </pc:inkChg>
        <pc:inkChg chg="add del">
          <ac:chgData name="유시환" userId="d0068934-af1d-43d6-b8b2-a44fdbea1e60" providerId="ADAL" clId="{96AD81D8-B157-4EAC-B05C-F775568C8C18}" dt="2020-04-21T05:22:38.243" v="485"/>
          <ac:inkMkLst>
            <pc:docMk/>
            <pc:sldMk cId="1015657110" sldId="305"/>
            <ac:inkMk id="67" creationId="{3802455A-E56C-44B8-9A29-55463D134FF7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68" creationId="{932DB5FD-6AD2-4C2D-9363-E9D1AF0D8181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69" creationId="{C19210DB-27ED-49AA-834C-EBB29EEF163E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0" creationId="{785D0D30-E585-49C2-A95A-4972D5240EA5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1" creationId="{AD991763-3882-4BED-BB19-7154380AE143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2" creationId="{EC887BE0-111E-4D60-8845-59900300D1C2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3" creationId="{25AB6C01-FD62-4509-B7AF-E148F3EC2669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4" creationId="{D5B23872-3FE1-4C67-977B-3E80E9F57E7F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5" creationId="{5DC78B6E-D02B-4684-8DF5-6D2817564CD9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6" creationId="{95951E79-8A3A-4F6E-8DDB-5FC0171F870E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7" creationId="{EFB4D9AF-9EB5-422D-B9B9-E69F07AC3D22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8" creationId="{76BA3011-9AEC-4B3A-99E9-CF96D6280219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79" creationId="{4B2A51C0-DAE1-45DB-9A42-CCEA4904BBDD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80" creationId="{17EE9DC1-F206-4DBD-B996-8697FA09F8C8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81" creationId="{71A59D64-78F1-41D2-ACE0-98AEB84314E3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82" creationId="{3DBAEED9-18E9-425F-AE77-24E8E0E3C878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83" creationId="{CF8448F0-C623-4E71-BDA6-7F46D9E9B464}"/>
          </ac:inkMkLst>
        </pc:inkChg>
        <pc:inkChg chg="add del">
          <ac:chgData name="유시환" userId="d0068934-af1d-43d6-b8b2-a44fdbea1e60" providerId="ADAL" clId="{96AD81D8-B157-4EAC-B05C-F775568C8C18}" dt="2020-04-21T05:04:13.764" v="303"/>
          <ac:inkMkLst>
            <pc:docMk/>
            <pc:sldMk cId="1015657110" sldId="305"/>
            <ac:inkMk id="84" creationId="{556D48AB-DAB9-462F-A807-B2DB704A0D0E}"/>
          </ac:inkMkLst>
        </pc:inkChg>
        <pc:inkChg chg="add del">
          <ac:chgData name="유시환" userId="d0068934-af1d-43d6-b8b2-a44fdbea1e60" providerId="ADAL" clId="{96AD81D8-B157-4EAC-B05C-F775568C8C18}" dt="2020-04-21T05:22:38.242" v="484"/>
          <ac:inkMkLst>
            <pc:docMk/>
            <pc:sldMk cId="1015657110" sldId="305"/>
            <ac:inkMk id="85" creationId="{1D9AC858-5319-402D-BA2E-951F9E3E140F}"/>
          </ac:inkMkLst>
        </pc:inkChg>
        <pc:inkChg chg="add del">
          <ac:chgData name="유시환" userId="d0068934-af1d-43d6-b8b2-a44fdbea1e60" providerId="ADAL" clId="{96AD81D8-B157-4EAC-B05C-F775568C8C18}" dt="2020-04-21T05:22:14.701" v="477"/>
          <ac:inkMkLst>
            <pc:docMk/>
            <pc:sldMk cId="1015657110" sldId="305"/>
            <ac:inkMk id="86" creationId="{F32CC9F8-A258-4F13-A6B2-7F279208BC39}"/>
          </ac:inkMkLst>
        </pc:inkChg>
        <pc:inkChg chg="add del">
          <ac:chgData name="유시환" userId="d0068934-af1d-43d6-b8b2-a44fdbea1e60" providerId="ADAL" clId="{96AD81D8-B157-4EAC-B05C-F775568C8C18}" dt="2020-04-21T05:04:23.956" v="306"/>
          <ac:inkMkLst>
            <pc:docMk/>
            <pc:sldMk cId="1015657110" sldId="305"/>
            <ac:inkMk id="87" creationId="{499ACACF-5872-47D7-8816-5B9E6C8551AD}"/>
          </ac:inkMkLst>
        </pc:inkChg>
        <pc:inkChg chg="add del">
          <ac:chgData name="유시환" userId="d0068934-af1d-43d6-b8b2-a44fdbea1e60" providerId="ADAL" clId="{96AD81D8-B157-4EAC-B05C-F775568C8C18}" dt="2020-04-21T05:04:23.956" v="306"/>
          <ac:inkMkLst>
            <pc:docMk/>
            <pc:sldMk cId="1015657110" sldId="305"/>
            <ac:inkMk id="88" creationId="{5F900932-6295-434F-AB4D-8E0E69AE5252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89" creationId="{81FCE93C-4C50-4FB1-B194-A65B36540CC3}"/>
          </ac:inkMkLst>
        </pc:inkChg>
        <pc:inkChg chg="add del">
          <ac:chgData name="유시환" userId="d0068934-af1d-43d6-b8b2-a44fdbea1e60" providerId="ADAL" clId="{96AD81D8-B157-4EAC-B05C-F775568C8C18}" dt="2020-04-21T05:22:38.241" v="483"/>
          <ac:inkMkLst>
            <pc:docMk/>
            <pc:sldMk cId="1015657110" sldId="305"/>
            <ac:inkMk id="90" creationId="{4B84E1A6-6D1A-480D-BDD1-D158C020B9D4}"/>
          </ac:inkMkLst>
        </pc:inkChg>
        <pc:inkChg chg="add del">
          <ac:chgData name="유시환" userId="d0068934-af1d-43d6-b8b2-a44fdbea1e60" providerId="ADAL" clId="{96AD81D8-B157-4EAC-B05C-F775568C8C18}" dt="2020-04-21T05:04:29.664" v="310"/>
          <ac:inkMkLst>
            <pc:docMk/>
            <pc:sldMk cId="1015657110" sldId="305"/>
            <ac:inkMk id="91" creationId="{8E2E0939-991F-417D-AFA5-BE95657DD690}"/>
          </ac:inkMkLst>
        </pc:inkChg>
        <pc:inkChg chg="add del">
          <ac:chgData name="유시환" userId="d0068934-af1d-43d6-b8b2-a44fdbea1e60" providerId="ADAL" clId="{96AD81D8-B157-4EAC-B05C-F775568C8C18}" dt="2020-04-21T05:04:29.664" v="310"/>
          <ac:inkMkLst>
            <pc:docMk/>
            <pc:sldMk cId="1015657110" sldId="305"/>
            <ac:inkMk id="92" creationId="{E1FE6CA3-DCD9-4923-8C11-9B8BB19E02D8}"/>
          </ac:inkMkLst>
        </pc:inkChg>
        <pc:inkChg chg="add del">
          <ac:chgData name="유시환" userId="d0068934-af1d-43d6-b8b2-a44fdbea1e60" providerId="ADAL" clId="{96AD81D8-B157-4EAC-B05C-F775568C8C18}" dt="2020-04-21T05:04:32.392" v="314"/>
          <ac:inkMkLst>
            <pc:docMk/>
            <pc:sldMk cId="1015657110" sldId="305"/>
            <ac:inkMk id="93" creationId="{C061480E-4A07-4C88-BE68-E1531D951BA1}"/>
          </ac:inkMkLst>
        </pc:inkChg>
        <pc:inkChg chg="add del">
          <ac:chgData name="유시환" userId="d0068934-af1d-43d6-b8b2-a44fdbea1e60" providerId="ADAL" clId="{96AD81D8-B157-4EAC-B05C-F775568C8C18}" dt="2020-04-21T05:04:32.392" v="314"/>
          <ac:inkMkLst>
            <pc:docMk/>
            <pc:sldMk cId="1015657110" sldId="305"/>
            <ac:inkMk id="94" creationId="{9AB5301B-914D-4DEB-88AE-E27560351152}"/>
          </ac:inkMkLst>
        </pc:inkChg>
        <pc:inkChg chg="add del">
          <ac:chgData name="유시환" userId="d0068934-af1d-43d6-b8b2-a44fdbea1e60" providerId="ADAL" clId="{96AD81D8-B157-4EAC-B05C-F775568C8C18}" dt="2020-04-21T05:04:32.392" v="314"/>
          <ac:inkMkLst>
            <pc:docMk/>
            <pc:sldMk cId="1015657110" sldId="305"/>
            <ac:inkMk id="95" creationId="{42F09D2F-587E-45D0-B67F-1A1AD1F03D51}"/>
          </ac:inkMkLst>
        </pc:inkChg>
        <pc:inkChg chg="add del">
          <ac:chgData name="유시환" userId="d0068934-af1d-43d6-b8b2-a44fdbea1e60" providerId="ADAL" clId="{96AD81D8-B157-4EAC-B05C-F775568C8C18}" dt="2020-04-21T05:04:32.392" v="314"/>
          <ac:inkMkLst>
            <pc:docMk/>
            <pc:sldMk cId="1015657110" sldId="305"/>
            <ac:inkMk id="96" creationId="{C0A45C34-78E3-4D26-BE80-BD6C121681AD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97" creationId="{9234A245-7F02-4CC8-8F00-E3BD28852A75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98" creationId="{47667E74-5FF6-481D-B825-94CBFAED631D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99" creationId="{1B9F5C03-5499-4AD2-B593-B5F35AF0A229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100" creationId="{DA5B83E9-F94F-4297-8CBA-637B97E61FFF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101" creationId="{BA8B4FF9-7A2B-47C2-999A-823B219D569E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102" creationId="{E376D379-1F17-464C-88D9-7B77E7FFA60C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103" creationId="{10BB5539-D02A-4267-9DD4-31A2E66047DF}"/>
          </ac:inkMkLst>
        </pc:inkChg>
        <pc:inkChg chg="add del">
          <ac:chgData name="유시환" userId="d0068934-af1d-43d6-b8b2-a44fdbea1e60" providerId="ADAL" clId="{96AD81D8-B157-4EAC-B05C-F775568C8C18}" dt="2020-04-21T05:04:38.128" v="321"/>
          <ac:inkMkLst>
            <pc:docMk/>
            <pc:sldMk cId="1015657110" sldId="305"/>
            <ac:inkMk id="104" creationId="{615DE77F-91BB-4922-AA06-FD85C6E54819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05" creationId="{CB1A0471-532B-42F0-ADB8-C0ACD00F2BCD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06" creationId="{89454DFA-5793-4843-B020-D0E7D6D11250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07" creationId="{BABD7829-C360-4F16-9B9A-A97935D81066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08" creationId="{AFA03692-E313-44E5-98B1-66C682FDE325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09" creationId="{C99C9501-DC6C-4BBB-A009-61079C7322C0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10" creationId="{6BFEB8A4-D07E-469B-8BA7-AFF33CD74D8A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11" creationId="{2B233B41-1DFC-4823-B5C6-193D72CFCD53}"/>
          </ac:inkMkLst>
        </pc:inkChg>
        <pc:inkChg chg="add del">
          <ac:chgData name="유시환" userId="d0068934-af1d-43d6-b8b2-a44fdbea1e60" providerId="ADAL" clId="{96AD81D8-B157-4EAC-B05C-F775568C8C18}" dt="2020-04-21T05:04:43.460" v="329"/>
          <ac:inkMkLst>
            <pc:docMk/>
            <pc:sldMk cId="1015657110" sldId="305"/>
            <ac:inkMk id="112" creationId="{BEA31C49-CC1D-4679-8F09-63F2E8EE6E28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13" creationId="{31E4237E-E49C-4F3D-BCC1-1637D83A790E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14" creationId="{FEB1E929-3ED7-4D48-BC79-76673A01E75E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15" creationId="{473FE07A-D6E4-4447-AE8B-4BF53279E32D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16" creationId="{3FF0F904-9906-4539-90AE-7FB7A00B96AA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17" creationId="{2189E159-BF30-4206-84BE-38926EC32DE3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18" creationId="{282C2679-76FB-4633-9E50-EBA302B26F17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19" creationId="{A03EF7E9-6370-4E36-9B8B-64913E9D256C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20" creationId="{198A0A9E-7CB3-4B7B-A7EB-C7F2CB484AB4}"/>
          </ac:inkMkLst>
        </pc:inkChg>
        <pc:inkChg chg="add del">
          <ac:chgData name="유시환" userId="d0068934-af1d-43d6-b8b2-a44fdbea1e60" providerId="ADAL" clId="{96AD81D8-B157-4EAC-B05C-F775568C8C18}" dt="2020-04-21T05:04:48.040" v="338"/>
          <ac:inkMkLst>
            <pc:docMk/>
            <pc:sldMk cId="1015657110" sldId="305"/>
            <ac:inkMk id="121" creationId="{51E24644-953C-48A3-98A9-6739E1D4B7C6}"/>
          </ac:inkMkLst>
        </pc:inkChg>
        <pc:inkChg chg="add del">
          <ac:chgData name="유시환" userId="d0068934-af1d-43d6-b8b2-a44fdbea1e60" providerId="ADAL" clId="{96AD81D8-B157-4EAC-B05C-F775568C8C18}" dt="2020-04-21T05:22:17.703" v="480"/>
          <ac:inkMkLst>
            <pc:docMk/>
            <pc:sldMk cId="1015657110" sldId="305"/>
            <ac:inkMk id="122" creationId="{6F2C4063-F444-452A-B4F9-62CF3001F27F}"/>
          </ac:inkMkLst>
        </pc:inkChg>
        <pc:inkChg chg="add del">
          <ac:chgData name="유시환" userId="d0068934-af1d-43d6-b8b2-a44fdbea1e60" providerId="ADAL" clId="{96AD81D8-B157-4EAC-B05C-F775568C8C18}" dt="2020-04-21T05:22:14.702" v="478"/>
          <ac:inkMkLst>
            <pc:docMk/>
            <pc:sldMk cId="1015657110" sldId="305"/>
            <ac:inkMk id="123" creationId="{9752B4C0-5C7F-4D10-88A0-FE67F744BB18}"/>
          </ac:inkMkLst>
        </pc:inkChg>
        <pc:inkChg chg="add del">
          <ac:chgData name="유시환" userId="d0068934-af1d-43d6-b8b2-a44fdbea1e60" providerId="ADAL" clId="{96AD81D8-B157-4EAC-B05C-F775568C8C18}" dt="2020-04-21T05:22:38.244" v="487"/>
          <ac:inkMkLst>
            <pc:docMk/>
            <pc:sldMk cId="1015657110" sldId="305"/>
            <ac:inkMk id="124" creationId="{A9AE901F-4D4A-420D-9A1C-3B3C4C49B9B7}"/>
          </ac:inkMkLst>
        </pc:inkChg>
      </pc:sldChg>
      <pc:sldChg chg="addSp delSp">
        <pc:chgData name="유시환" userId="d0068934-af1d-43d6-b8b2-a44fdbea1e60" providerId="ADAL" clId="{96AD81D8-B157-4EAC-B05C-F775568C8C18}" dt="2020-04-21T05:21:53.492" v="474"/>
        <pc:sldMkLst>
          <pc:docMk/>
          <pc:sldMk cId="1149336917" sldId="307"/>
        </pc:sldMkLst>
        <pc:inkChg chg="add del">
          <ac:chgData name="유시환" userId="d0068934-af1d-43d6-b8b2-a44fdbea1e60" providerId="ADAL" clId="{96AD81D8-B157-4EAC-B05C-F775568C8C18}" dt="2020-04-21T05:13:33.939" v="342"/>
          <ac:inkMkLst>
            <pc:docMk/>
            <pc:sldMk cId="1149336917" sldId="307"/>
            <ac:inkMk id="3" creationId="{574CD6B3-A9CE-4021-ABCF-9323C513569E}"/>
          </ac:inkMkLst>
        </pc:inkChg>
        <pc:inkChg chg="add del">
          <ac:chgData name="유시환" userId="d0068934-af1d-43d6-b8b2-a44fdbea1e60" providerId="ADAL" clId="{96AD81D8-B157-4EAC-B05C-F775568C8C18}" dt="2020-04-21T05:13:33.939" v="342"/>
          <ac:inkMkLst>
            <pc:docMk/>
            <pc:sldMk cId="1149336917" sldId="307"/>
            <ac:inkMk id="4" creationId="{96A0445E-105A-4DDB-AAF0-9B7F1149811D}"/>
          </ac:inkMkLst>
        </pc:inkChg>
        <pc:inkChg chg="add del">
          <ac:chgData name="유시환" userId="d0068934-af1d-43d6-b8b2-a44fdbea1e60" providerId="ADAL" clId="{96AD81D8-B157-4EAC-B05C-F775568C8C18}" dt="2020-04-21T05:14:12.689" v="359"/>
          <ac:inkMkLst>
            <pc:docMk/>
            <pc:sldMk cId="1149336917" sldId="307"/>
            <ac:inkMk id="28" creationId="{B0D88B0C-3336-4A35-A45C-1DA8FA10297A}"/>
          </ac:inkMkLst>
        </pc:inkChg>
        <pc:inkChg chg="add del">
          <ac:chgData name="유시환" userId="d0068934-af1d-43d6-b8b2-a44fdbea1e60" providerId="ADAL" clId="{96AD81D8-B157-4EAC-B05C-F775568C8C18}" dt="2020-04-21T05:13:36.302" v="345"/>
          <ac:inkMkLst>
            <pc:docMk/>
            <pc:sldMk cId="1149336917" sldId="307"/>
            <ac:inkMk id="29" creationId="{FB24B2C8-045C-49CF-AAB7-D0D70A769A17}"/>
          </ac:inkMkLst>
        </pc:inkChg>
        <pc:inkChg chg="add del">
          <ac:chgData name="유시환" userId="d0068934-af1d-43d6-b8b2-a44fdbea1e60" providerId="ADAL" clId="{96AD81D8-B157-4EAC-B05C-F775568C8C18}" dt="2020-04-21T05:13:36.302" v="345"/>
          <ac:inkMkLst>
            <pc:docMk/>
            <pc:sldMk cId="1149336917" sldId="307"/>
            <ac:inkMk id="30" creationId="{91E9A150-6CA5-4C4B-8036-21A8ABBDB345}"/>
          </ac:inkMkLst>
        </pc:inkChg>
        <pc:inkChg chg="add del">
          <ac:chgData name="유시환" userId="d0068934-af1d-43d6-b8b2-a44fdbea1e60" providerId="ADAL" clId="{96AD81D8-B157-4EAC-B05C-F775568C8C18}" dt="2020-04-21T05:14:12.689" v="359"/>
          <ac:inkMkLst>
            <pc:docMk/>
            <pc:sldMk cId="1149336917" sldId="307"/>
            <ac:inkMk id="31" creationId="{F6BA636A-2675-47D6-BD9E-B485646DCBDD}"/>
          </ac:inkMkLst>
        </pc:inkChg>
        <pc:inkChg chg="add del">
          <ac:chgData name="유시환" userId="d0068934-af1d-43d6-b8b2-a44fdbea1e60" providerId="ADAL" clId="{96AD81D8-B157-4EAC-B05C-F775568C8C18}" dt="2020-04-21T05:21:53.489" v="468"/>
          <ac:inkMkLst>
            <pc:docMk/>
            <pc:sldMk cId="1149336917" sldId="307"/>
            <ac:inkMk id="32" creationId="{B69863DA-8970-4765-BD38-DC2900B4DC58}"/>
          </ac:inkMkLst>
        </pc:inkChg>
        <pc:inkChg chg="add del">
          <ac:chgData name="유시환" userId="d0068934-af1d-43d6-b8b2-a44fdbea1e60" providerId="ADAL" clId="{96AD81D8-B157-4EAC-B05C-F775568C8C18}" dt="2020-04-21T05:21:53.492" v="474"/>
          <ac:inkMkLst>
            <pc:docMk/>
            <pc:sldMk cId="1149336917" sldId="307"/>
            <ac:inkMk id="33" creationId="{7ED0674E-AAA3-470C-BDBD-AF2EE0A1DA0E}"/>
          </ac:inkMkLst>
        </pc:inkChg>
        <pc:inkChg chg="add del">
          <ac:chgData name="유시환" userId="d0068934-af1d-43d6-b8b2-a44fdbea1e60" providerId="ADAL" clId="{96AD81D8-B157-4EAC-B05C-F775568C8C18}" dt="2020-04-21T05:13:54.005" v="350"/>
          <ac:inkMkLst>
            <pc:docMk/>
            <pc:sldMk cId="1149336917" sldId="307"/>
            <ac:inkMk id="34" creationId="{CBCEF441-F166-4F2A-B883-E776810D4920}"/>
          </ac:inkMkLst>
        </pc:inkChg>
        <pc:inkChg chg="add del">
          <ac:chgData name="유시환" userId="d0068934-af1d-43d6-b8b2-a44fdbea1e60" providerId="ADAL" clId="{96AD81D8-B157-4EAC-B05C-F775568C8C18}" dt="2020-04-21T05:13:54.005" v="350"/>
          <ac:inkMkLst>
            <pc:docMk/>
            <pc:sldMk cId="1149336917" sldId="307"/>
            <ac:inkMk id="35" creationId="{0C47A715-9FC1-4C49-9553-B093FC8CD723}"/>
          </ac:inkMkLst>
        </pc:inkChg>
        <pc:inkChg chg="add del">
          <ac:chgData name="유시환" userId="d0068934-af1d-43d6-b8b2-a44fdbea1e60" providerId="ADAL" clId="{96AD81D8-B157-4EAC-B05C-F775568C8C18}" dt="2020-04-21T05:14:08.115" v="355"/>
          <ac:inkMkLst>
            <pc:docMk/>
            <pc:sldMk cId="1149336917" sldId="307"/>
            <ac:inkMk id="36" creationId="{E3502CAB-8865-44AD-B80C-62CE15FD12E8}"/>
          </ac:inkMkLst>
        </pc:inkChg>
        <pc:inkChg chg="add del">
          <ac:chgData name="유시환" userId="d0068934-af1d-43d6-b8b2-a44fdbea1e60" providerId="ADAL" clId="{96AD81D8-B157-4EAC-B05C-F775568C8C18}" dt="2020-04-21T05:21:53.490" v="470"/>
          <ac:inkMkLst>
            <pc:docMk/>
            <pc:sldMk cId="1149336917" sldId="307"/>
            <ac:inkMk id="37" creationId="{9ADA893A-C6CB-4402-9466-A6AFC84EF1DF}"/>
          </ac:inkMkLst>
        </pc:inkChg>
        <pc:inkChg chg="add del">
          <ac:chgData name="유시환" userId="d0068934-af1d-43d6-b8b2-a44fdbea1e60" providerId="ADAL" clId="{96AD81D8-B157-4EAC-B05C-F775568C8C18}" dt="2020-04-21T05:21:53.491" v="472"/>
          <ac:inkMkLst>
            <pc:docMk/>
            <pc:sldMk cId="1149336917" sldId="307"/>
            <ac:inkMk id="38" creationId="{DD7B24C4-AEE4-48B9-84DE-F46364ADD262}"/>
          </ac:inkMkLst>
        </pc:inkChg>
        <pc:inkChg chg="add del">
          <ac:chgData name="유시환" userId="d0068934-af1d-43d6-b8b2-a44fdbea1e60" providerId="ADAL" clId="{96AD81D8-B157-4EAC-B05C-F775568C8C18}" dt="2020-04-21T05:14:08.115" v="355"/>
          <ac:inkMkLst>
            <pc:docMk/>
            <pc:sldMk cId="1149336917" sldId="307"/>
            <ac:inkMk id="39" creationId="{24C216C4-037F-4364-AF8D-15F6DAE2B1A6}"/>
          </ac:inkMkLst>
        </pc:inkChg>
        <pc:inkChg chg="add del">
          <ac:chgData name="유시환" userId="d0068934-af1d-43d6-b8b2-a44fdbea1e60" providerId="ADAL" clId="{96AD81D8-B157-4EAC-B05C-F775568C8C18}" dt="2020-04-21T05:14:08.115" v="355"/>
          <ac:inkMkLst>
            <pc:docMk/>
            <pc:sldMk cId="1149336917" sldId="307"/>
            <ac:inkMk id="40" creationId="{1710B1D9-89F8-4EC6-B75F-F8A878DE4FEB}"/>
          </ac:inkMkLst>
        </pc:inkChg>
        <pc:inkChg chg="add del">
          <ac:chgData name="유시환" userId="d0068934-af1d-43d6-b8b2-a44fdbea1e60" providerId="ADAL" clId="{96AD81D8-B157-4EAC-B05C-F775568C8C18}" dt="2020-04-21T05:14:12.689" v="359"/>
          <ac:inkMkLst>
            <pc:docMk/>
            <pc:sldMk cId="1149336917" sldId="307"/>
            <ac:inkMk id="41" creationId="{9BDD9745-8634-461A-8943-3DC6B1F343B5}"/>
          </ac:inkMkLst>
        </pc:inkChg>
        <pc:inkChg chg="add del">
          <ac:chgData name="유시환" userId="d0068934-af1d-43d6-b8b2-a44fdbea1e60" providerId="ADAL" clId="{96AD81D8-B157-4EAC-B05C-F775568C8C18}" dt="2020-04-21T05:14:12.689" v="359"/>
          <ac:inkMkLst>
            <pc:docMk/>
            <pc:sldMk cId="1149336917" sldId="307"/>
            <ac:inkMk id="42" creationId="{3B574B59-0711-4BAE-97D7-EEA074485636}"/>
          </ac:inkMkLst>
        </pc:inkChg>
        <pc:inkChg chg="add del">
          <ac:chgData name="유시환" userId="d0068934-af1d-43d6-b8b2-a44fdbea1e60" providerId="ADAL" clId="{96AD81D8-B157-4EAC-B05C-F775568C8C18}" dt="2020-04-21T05:14:12.689" v="359"/>
          <ac:inkMkLst>
            <pc:docMk/>
            <pc:sldMk cId="1149336917" sldId="307"/>
            <ac:inkMk id="43" creationId="{7CE878CE-1509-4DFE-A276-CE017F504312}"/>
          </ac:inkMkLst>
        </pc:inkChg>
        <pc:inkChg chg="add del">
          <ac:chgData name="유시환" userId="d0068934-af1d-43d6-b8b2-a44fdbea1e60" providerId="ADAL" clId="{96AD81D8-B157-4EAC-B05C-F775568C8C18}" dt="2020-04-21T05:14:12.689" v="359"/>
          <ac:inkMkLst>
            <pc:docMk/>
            <pc:sldMk cId="1149336917" sldId="307"/>
            <ac:inkMk id="44" creationId="{52FC7781-E067-4F3D-B041-8725192B4B59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45" creationId="{C8E24293-B701-4551-9649-450A1E568F97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46" creationId="{5FC5B6FC-7619-4896-98EC-1931686AB9D0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47" creationId="{09E03297-FF46-403C-8F12-ED782E86B656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48" creationId="{B3CB6EBE-6D4B-405E-BEA1-B0104EC869CB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49" creationId="{3377EE94-D4EA-4DAD-A891-F286BE273C68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50" creationId="{ACF24BAD-5424-41FD-87A6-7FB663D66B5C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51" creationId="{B4B123CD-D40F-4919-B583-FA56127D1958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52" creationId="{3E1F29E8-4B21-48FF-9EF5-BA54BD974072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53" creationId="{E0844FC9-BB74-4F10-912B-B89685AF9944}"/>
          </ac:inkMkLst>
        </pc:inkChg>
        <pc:inkChg chg="add del">
          <ac:chgData name="유시환" userId="d0068934-af1d-43d6-b8b2-a44fdbea1e60" providerId="ADAL" clId="{96AD81D8-B157-4EAC-B05C-F775568C8C18}" dt="2020-04-21T05:14:18.111" v="369"/>
          <ac:inkMkLst>
            <pc:docMk/>
            <pc:sldMk cId="1149336917" sldId="307"/>
            <ac:inkMk id="54" creationId="{00B8F293-FF57-4D06-8167-BF6348FAD2E0}"/>
          </ac:inkMkLst>
        </pc:inkChg>
        <pc:inkChg chg="add del">
          <ac:chgData name="유시환" userId="d0068934-af1d-43d6-b8b2-a44fdbea1e60" providerId="ADAL" clId="{96AD81D8-B157-4EAC-B05C-F775568C8C18}" dt="2020-04-21T05:21:53.491" v="473"/>
          <ac:inkMkLst>
            <pc:docMk/>
            <pc:sldMk cId="1149336917" sldId="307"/>
            <ac:inkMk id="55" creationId="{8AE09859-E204-4958-9905-C4E4BFBBD6F9}"/>
          </ac:inkMkLst>
        </pc:inkChg>
        <pc:inkChg chg="add del">
          <ac:chgData name="유시환" userId="d0068934-af1d-43d6-b8b2-a44fdbea1e60" providerId="ADAL" clId="{96AD81D8-B157-4EAC-B05C-F775568C8C18}" dt="2020-04-21T05:21:53.490" v="471"/>
          <ac:inkMkLst>
            <pc:docMk/>
            <pc:sldMk cId="1149336917" sldId="307"/>
            <ac:inkMk id="56" creationId="{3D52274C-CB30-4C3C-9ABC-B4E987CC96E5}"/>
          </ac:inkMkLst>
        </pc:inkChg>
        <pc:inkChg chg="add del">
          <ac:chgData name="유시환" userId="d0068934-af1d-43d6-b8b2-a44fdbea1e60" providerId="ADAL" clId="{96AD81D8-B157-4EAC-B05C-F775568C8C18}" dt="2020-04-21T05:21:53.489" v="469"/>
          <ac:inkMkLst>
            <pc:docMk/>
            <pc:sldMk cId="1149336917" sldId="307"/>
            <ac:inkMk id="57" creationId="{3D25CFAE-586F-4BFE-BB94-0B29830CF685}"/>
          </ac:inkMkLst>
        </pc:inkChg>
      </pc:sldChg>
      <pc:sldChg chg="addSp delSp">
        <pc:chgData name="유시환" userId="d0068934-af1d-43d6-b8b2-a44fdbea1e60" providerId="ADAL" clId="{96AD81D8-B157-4EAC-B05C-F775568C8C18}" dt="2020-04-21T05:21:41.680" v="467"/>
        <pc:sldMkLst>
          <pc:docMk/>
          <pc:sldMk cId="778318156" sldId="308"/>
        </pc:sldMkLst>
        <pc:inkChg chg="add del">
          <ac:chgData name="유시환" userId="d0068934-af1d-43d6-b8b2-a44fdbea1e60" providerId="ADAL" clId="{96AD81D8-B157-4EAC-B05C-F775568C8C18}" dt="2020-04-21T05:16:12.851" v="408"/>
          <ac:inkMkLst>
            <pc:docMk/>
            <pc:sldMk cId="778318156" sldId="308"/>
            <ac:inkMk id="3" creationId="{D28CFE56-A0F7-45E3-92AE-FFAFA7EFC1F9}"/>
          </ac:inkMkLst>
        </pc:inkChg>
        <pc:inkChg chg="add del">
          <ac:chgData name="유시환" userId="d0068934-af1d-43d6-b8b2-a44fdbea1e60" providerId="ADAL" clId="{96AD81D8-B157-4EAC-B05C-F775568C8C18}" dt="2020-04-21T05:15:18.902" v="377"/>
          <ac:inkMkLst>
            <pc:docMk/>
            <pc:sldMk cId="778318156" sldId="308"/>
            <ac:inkMk id="4" creationId="{75163343-314A-44FD-938B-59ADF0E44E47}"/>
          </ac:inkMkLst>
        </pc:inkChg>
        <pc:inkChg chg="add del">
          <ac:chgData name="유시환" userId="d0068934-af1d-43d6-b8b2-a44fdbea1e60" providerId="ADAL" clId="{96AD81D8-B157-4EAC-B05C-F775568C8C18}" dt="2020-04-21T05:15:18.902" v="377"/>
          <ac:inkMkLst>
            <pc:docMk/>
            <pc:sldMk cId="778318156" sldId="308"/>
            <ac:inkMk id="36" creationId="{48079A69-DCC8-49D9-A38C-0B528F4BE523}"/>
          </ac:inkMkLst>
        </pc:inkChg>
        <pc:inkChg chg="add del">
          <ac:chgData name="유시환" userId="d0068934-af1d-43d6-b8b2-a44fdbea1e60" providerId="ADAL" clId="{96AD81D8-B157-4EAC-B05C-F775568C8C18}" dt="2020-04-21T05:15:18.902" v="377"/>
          <ac:inkMkLst>
            <pc:docMk/>
            <pc:sldMk cId="778318156" sldId="308"/>
            <ac:inkMk id="37" creationId="{78FC9085-FC73-4CD2-89FF-A957C0565634}"/>
          </ac:inkMkLst>
        </pc:inkChg>
        <pc:inkChg chg="add del">
          <ac:chgData name="유시환" userId="d0068934-af1d-43d6-b8b2-a44fdbea1e60" providerId="ADAL" clId="{96AD81D8-B157-4EAC-B05C-F775568C8C18}" dt="2020-04-21T05:15:18.902" v="377"/>
          <ac:inkMkLst>
            <pc:docMk/>
            <pc:sldMk cId="778318156" sldId="308"/>
            <ac:inkMk id="38" creationId="{23883D9A-68A6-47C7-8FF6-A064B8BDDD94}"/>
          </ac:inkMkLst>
        </pc:inkChg>
        <pc:inkChg chg="add del">
          <ac:chgData name="유시환" userId="d0068934-af1d-43d6-b8b2-a44fdbea1e60" providerId="ADAL" clId="{96AD81D8-B157-4EAC-B05C-F775568C8C18}" dt="2020-04-21T05:15:21.494" v="380"/>
          <ac:inkMkLst>
            <pc:docMk/>
            <pc:sldMk cId="778318156" sldId="308"/>
            <ac:inkMk id="39" creationId="{D5D4B27E-BC68-42CC-9A78-568C6349D994}"/>
          </ac:inkMkLst>
        </pc:inkChg>
        <pc:inkChg chg="add del">
          <ac:chgData name="유시환" userId="d0068934-af1d-43d6-b8b2-a44fdbea1e60" providerId="ADAL" clId="{96AD81D8-B157-4EAC-B05C-F775568C8C18}" dt="2020-04-21T05:15:21.494" v="380"/>
          <ac:inkMkLst>
            <pc:docMk/>
            <pc:sldMk cId="778318156" sldId="308"/>
            <ac:inkMk id="40" creationId="{D93A8AF3-CEBF-43B3-A139-40605B8F86EF}"/>
          </ac:inkMkLst>
        </pc:inkChg>
        <pc:inkChg chg="add del">
          <ac:chgData name="유시환" userId="d0068934-af1d-43d6-b8b2-a44fdbea1e60" providerId="ADAL" clId="{96AD81D8-B157-4EAC-B05C-F775568C8C18}" dt="2020-04-21T05:15:21.494" v="380"/>
          <ac:inkMkLst>
            <pc:docMk/>
            <pc:sldMk cId="778318156" sldId="308"/>
            <ac:inkMk id="41" creationId="{3DFEC0C4-E3D3-4934-89E6-50207D1CF468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2" creationId="{494A5FB8-3690-4A02-9769-975BD5BD2B73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3" creationId="{CA8B4D6A-77D2-4128-8114-24BA77155794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4" creationId="{1748B04C-10E4-4DB2-AC3D-F2584631205C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5" creationId="{7235A77E-A5CF-4C69-914E-9515DA6578F6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6" creationId="{2FE8CCF4-FC64-4915-905C-AA4FDE1AB85A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7" creationId="{A2B80308-02BF-40D0-8141-4B287A93E6B9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8" creationId="{60A49458-122A-41EA-876F-173497968A91}"/>
          </ac:inkMkLst>
        </pc:inkChg>
        <pc:inkChg chg="add del">
          <ac:chgData name="유시환" userId="d0068934-af1d-43d6-b8b2-a44fdbea1e60" providerId="ADAL" clId="{96AD81D8-B157-4EAC-B05C-F775568C8C18}" dt="2020-04-21T05:15:24.609" v="388"/>
          <ac:inkMkLst>
            <pc:docMk/>
            <pc:sldMk cId="778318156" sldId="308"/>
            <ac:inkMk id="49" creationId="{87F60E22-8DEB-4721-AE20-1FC645D9956E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0" creationId="{922BC759-486D-4A1D-BA14-2627B5629678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1" creationId="{DFE80B9F-7382-4093-BA37-EEC0D1164B9D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2" creationId="{258ADFCD-EF2C-47F9-8989-7BCEE80954FF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3" creationId="{DE523C0C-9842-4EF6-87D7-151ACCB23558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4" creationId="{0F432903-ABC9-4DBF-BB1F-06FE1F1C2AF0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5" creationId="{AB44A8BA-852F-4BBF-93BD-693C7D8BCD1E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6" creationId="{51D5A967-E280-4BAF-B19E-CCDBBE0E66AC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7" creationId="{B3084531-C962-49F3-AA4A-61CAEDD4CF9E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8" creationId="{638821AC-DEB9-4D13-85D4-7FC6998F0E40}"/>
          </ac:inkMkLst>
        </pc:inkChg>
        <pc:inkChg chg="add del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59" creationId="{C00D1671-C865-454E-B469-9DC1F4230563}"/>
          </ac:inkMkLst>
        </pc:inkChg>
        <pc:inkChg chg="add">
          <ac:chgData name="유시환" userId="d0068934-af1d-43d6-b8b2-a44fdbea1e60" providerId="ADAL" clId="{96AD81D8-B157-4EAC-B05C-F775568C8C18}" dt="2020-04-21T05:15:29.107" v="397"/>
          <ac:inkMkLst>
            <pc:docMk/>
            <pc:sldMk cId="778318156" sldId="308"/>
            <ac:inkMk id="60" creationId="{3B211F5F-06EE-4489-BEBE-2C6FD50D5D98}"/>
          </ac:inkMkLst>
        </pc:inkChg>
        <pc:inkChg chg="add del">
          <ac:chgData name="유시환" userId="d0068934-af1d-43d6-b8b2-a44fdbea1e60" providerId="ADAL" clId="{96AD81D8-B157-4EAC-B05C-F775568C8C18}" dt="2020-04-21T05:16:12.852" v="409"/>
          <ac:inkMkLst>
            <pc:docMk/>
            <pc:sldMk cId="778318156" sldId="308"/>
            <ac:inkMk id="61" creationId="{D46F16B0-35C7-4C1E-9AA2-7E4A3282CC53}"/>
          </ac:inkMkLst>
        </pc:inkChg>
        <pc:inkChg chg="add del">
          <ac:chgData name="유시환" userId="d0068934-af1d-43d6-b8b2-a44fdbea1e60" providerId="ADAL" clId="{96AD81D8-B157-4EAC-B05C-F775568C8C18}" dt="2020-04-21T05:15:42.605" v="404"/>
          <ac:inkMkLst>
            <pc:docMk/>
            <pc:sldMk cId="778318156" sldId="308"/>
            <ac:inkMk id="62" creationId="{96FF8678-84FB-4367-9EA6-4C837BF55C8C}"/>
          </ac:inkMkLst>
        </pc:inkChg>
        <pc:inkChg chg="add del">
          <ac:chgData name="유시환" userId="d0068934-af1d-43d6-b8b2-a44fdbea1e60" providerId="ADAL" clId="{96AD81D8-B157-4EAC-B05C-F775568C8C18}" dt="2020-04-21T05:15:42.605" v="404"/>
          <ac:inkMkLst>
            <pc:docMk/>
            <pc:sldMk cId="778318156" sldId="308"/>
            <ac:inkMk id="63" creationId="{4F709D31-C320-46EE-A316-B079BD6E7F04}"/>
          </ac:inkMkLst>
        </pc:inkChg>
        <pc:inkChg chg="add del">
          <ac:chgData name="유시환" userId="d0068934-af1d-43d6-b8b2-a44fdbea1e60" providerId="ADAL" clId="{96AD81D8-B157-4EAC-B05C-F775568C8C18}" dt="2020-04-21T05:15:42.605" v="404"/>
          <ac:inkMkLst>
            <pc:docMk/>
            <pc:sldMk cId="778318156" sldId="308"/>
            <ac:inkMk id="64" creationId="{42EB5623-5CA1-4B2B-BF22-C3238D8AC6BC}"/>
          </ac:inkMkLst>
        </pc:inkChg>
        <pc:inkChg chg="add del">
          <ac:chgData name="유시환" userId="d0068934-af1d-43d6-b8b2-a44fdbea1e60" providerId="ADAL" clId="{96AD81D8-B157-4EAC-B05C-F775568C8C18}" dt="2020-04-21T05:15:42.605" v="404"/>
          <ac:inkMkLst>
            <pc:docMk/>
            <pc:sldMk cId="778318156" sldId="308"/>
            <ac:inkMk id="65" creationId="{F11C4227-E5D8-4AF7-866F-2DD49E3EB86F}"/>
          </ac:inkMkLst>
        </pc:inkChg>
        <pc:inkChg chg="add del">
          <ac:chgData name="유시환" userId="d0068934-af1d-43d6-b8b2-a44fdbea1e60" providerId="ADAL" clId="{96AD81D8-B157-4EAC-B05C-F775568C8C18}" dt="2020-04-21T05:15:42.605" v="404"/>
          <ac:inkMkLst>
            <pc:docMk/>
            <pc:sldMk cId="778318156" sldId="308"/>
            <ac:inkMk id="66" creationId="{46413919-D2B5-44AD-995F-75EFE77EFE1A}"/>
          </ac:inkMkLst>
        </pc:inkChg>
        <pc:inkChg chg="add del">
          <ac:chgData name="유시환" userId="d0068934-af1d-43d6-b8b2-a44fdbea1e60" providerId="ADAL" clId="{96AD81D8-B157-4EAC-B05C-F775568C8C18}" dt="2020-04-21T05:15:44.114" v="407"/>
          <ac:inkMkLst>
            <pc:docMk/>
            <pc:sldMk cId="778318156" sldId="308"/>
            <ac:inkMk id="67" creationId="{706F2E05-B58A-4409-8D90-AD55F09CF7A9}"/>
          </ac:inkMkLst>
        </pc:inkChg>
        <pc:inkChg chg="add del">
          <ac:chgData name="유시환" userId="d0068934-af1d-43d6-b8b2-a44fdbea1e60" providerId="ADAL" clId="{96AD81D8-B157-4EAC-B05C-F775568C8C18}" dt="2020-04-21T05:15:44.114" v="407"/>
          <ac:inkMkLst>
            <pc:docMk/>
            <pc:sldMk cId="778318156" sldId="308"/>
            <ac:inkMk id="68" creationId="{B020D6A0-4A2D-4D5B-9979-DB251B913CA0}"/>
          </ac:inkMkLst>
        </pc:inkChg>
        <pc:inkChg chg="add del">
          <ac:chgData name="유시환" userId="d0068934-af1d-43d6-b8b2-a44fdbea1e60" providerId="ADAL" clId="{96AD81D8-B157-4EAC-B05C-F775568C8C18}" dt="2020-04-21T05:15:44.114" v="407"/>
          <ac:inkMkLst>
            <pc:docMk/>
            <pc:sldMk cId="778318156" sldId="308"/>
            <ac:inkMk id="69" creationId="{592B1FCC-0738-4123-9C74-48E2F38D4A7A}"/>
          </ac:inkMkLst>
        </pc:inkChg>
        <pc:inkChg chg="add del">
          <ac:chgData name="유시환" userId="d0068934-af1d-43d6-b8b2-a44fdbea1e60" providerId="ADAL" clId="{96AD81D8-B157-4EAC-B05C-F775568C8C18}" dt="2020-04-21T05:16:12.852" v="410"/>
          <ac:inkMkLst>
            <pc:docMk/>
            <pc:sldMk cId="778318156" sldId="308"/>
            <ac:inkMk id="70" creationId="{127D93D8-52CB-46DC-AF3E-922B8874C051}"/>
          </ac:inkMkLst>
        </pc:inkChg>
        <pc:inkChg chg="add del">
          <ac:chgData name="유시환" userId="d0068934-af1d-43d6-b8b2-a44fdbea1e60" providerId="ADAL" clId="{96AD81D8-B157-4EAC-B05C-F775568C8C18}" dt="2020-04-21T05:21:41.677" v="461"/>
          <ac:inkMkLst>
            <pc:docMk/>
            <pc:sldMk cId="778318156" sldId="308"/>
            <ac:inkMk id="71" creationId="{894615B8-7375-4D03-90A1-5D83A1485A5A}"/>
          </ac:inkMkLst>
        </pc:inkChg>
        <pc:inkChg chg="add del">
          <ac:chgData name="유시환" userId="d0068934-af1d-43d6-b8b2-a44fdbea1e60" providerId="ADAL" clId="{96AD81D8-B157-4EAC-B05C-F775568C8C18}" dt="2020-04-21T05:21:41.675" v="457"/>
          <ac:inkMkLst>
            <pc:docMk/>
            <pc:sldMk cId="778318156" sldId="308"/>
            <ac:inkMk id="72" creationId="{464C5461-CC56-45A9-870B-CDB57192EE16}"/>
          </ac:inkMkLst>
        </pc:inkChg>
        <pc:inkChg chg="add del">
          <ac:chgData name="유시환" userId="d0068934-af1d-43d6-b8b2-a44fdbea1e60" providerId="ADAL" clId="{96AD81D8-B157-4EAC-B05C-F775568C8C18}" dt="2020-04-21T05:21:41.678" v="464"/>
          <ac:inkMkLst>
            <pc:docMk/>
            <pc:sldMk cId="778318156" sldId="308"/>
            <ac:inkMk id="73" creationId="{13101AD0-8166-4A35-8852-4AEFB41F4578}"/>
          </ac:inkMkLst>
        </pc:inkChg>
        <pc:inkChg chg="add del">
          <ac:chgData name="유시환" userId="d0068934-af1d-43d6-b8b2-a44fdbea1e60" providerId="ADAL" clId="{96AD81D8-B157-4EAC-B05C-F775568C8C18}" dt="2020-04-21T05:21:41.676" v="460"/>
          <ac:inkMkLst>
            <pc:docMk/>
            <pc:sldMk cId="778318156" sldId="308"/>
            <ac:inkMk id="74" creationId="{58F84CE5-C260-4C66-ADD0-11D1A7B388C4}"/>
          </ac:inkMkLst>
        </pc:inkChg>
        <pc:inkChg chg="add del">
          <ac:chgData name="유시환" userId="d0068934-af1d-43d6-b8b2-a44fdbea1e60" providerId="ADAL" clId="{96AD81D8-B157-4EAC-B05C-F775568C8C18}" dt="2020-04-21T05:16:48.069" v="418"/>
          <ac:inkMkLst>
            <pc:docMk/>
            <pc:sldMk cId="778318156" sldId="308"/>
            <ac:inkMk id="75" creationId="{17712F98-65BC-43B2-B2F3-F54B6D3A34AC}"/>
          </ac:inkMkLst>
        </pc:inkChg>
        <pc:inkChg chg="add del">
          <ac:chgData name="유시환" userId="d0068934-af1d-43d6-b8b2-a44fdbea1e60" providerId="ADAL" clId="{96AD81D8-B157-4EAC-B05C-F775568C8C18}" dt="2020-04-21T05:16:49.202" v="420"/>
          <ac:inkMkLst>
            <pc:docMk/>
            <pc:sldMk cId="778318156" sldId="308"/>
            <ac:inkMk id="76" creationId="{C4B6C8B8-A3B3-4FE2-B287-0ACAA786F147}"/>
          </ac:inkMkLst>
        </pc:inkChg>
        <pc:inkChg chg="add del">
          <ac:chgData name="유시환" userId="d0068934-af1d-43d6-b8b2-a44fdbea1e60" providerId="ADAL" clId="{96AD81D8-B157-4EAC-B05C-F775568C8C18}" dt="2020-04-21T05:16:48.069" v="418"/>
          <ac:inkMkLst>
            <pc:docMk/>
            <pc:sldMk cId="778318156" sldId="308"/>
            <ac:inkMk id="77" creationId="{163A739E-F82E-4761-B285-5A05527AFE5D}"/>
          </ac:inkMkLst>
        </pc:inkChg>
        <pc:inkChg chg="add del">
          <ac:chgData name="유시환" userId="d0068934-af1d-43d6-b8b2-a44fdbea1e60" providerId="ADAL" clId="{96AD81D8-B157-4EAC-B05C-F775568C8C18}" dt="2020-04-21T05:21:41.673" v="453"/>
          <ac:inkMkLst>
            <pc:docMk/>
            <pc:sldMk cId="778318156" sldId="308"/>
            <ac:inkMk id="78" creationId="{1B3641E9-B349-477B-A58C-D8C1E8132F03}"/>
          </ac:inkMkLst>
        </pc:inkChg>
        <pc:inkChg chg="add del">
          <ac:chgData name="유시환" userId="d0068934-af1d-43d6-b8b2-a44fdbea1e60" providerId="ADAL" clId="{96AD81D8-B157-4EAC-B05C-F775568C8C18}" dt="2020-04-21T05:16:49.202" v="420"/>
          <ac:inkMkLst>
            <pc:docMk/>
            <pc:sldMk cId="778318156" sldId="308"/>
            <ac:inkMk id="79" creationId="{01B07EC9-8A82-499B-A369-E663B71AA71F}"/>
          </ac:inkMkLst>
        </pc:inkChg>
        <pc:inkChg chg="add del">
          <ac:chgData name="유시환" userId="d0068934-af1d-43d6-b8b2-a44fdbea1e60" providerId="ADAL" clId="{96AD81D8-B157-4EAC-B05C-F775568C8C18}" dt="2020-04-21T05:21:41.679" v="466"/>
          <ac:inkMkLst>
            <pc:docMk/>
            <pc:sldMk cId="778318156" sldId="308"/>
            <ac:inkMk id="80" creationId="{D57B1327-6089-45DF-929A-8F1E83A88543}"/>
          </ac:inkMkLst>
        </pc:inkChg>
        <pc:inkChg chg="add del">
          <ac:chgData name="유시환" userId="d0068934-af1d-43d6-b8b2-a44fdbea1e60" providerId="ADAL" clId="{96AD81D8-B157-4EAC-B05C-F775568C8C18}" dt="2020-04-21T05:21:41.674" v="455"/>
          <ac:inkMkLst>
            <pc:docMk/>
            <pc:sldMk cId="778318156" sldId="308"/>
            <ac:inkMk id="81" creationId="{33506208-4E6B-4FCA-95A0-1E9C64F457E2}"/>
          </ac:inkMkLst>
        </pc:inkChg>
        <pc:inkChg chg="add del">
          <ac:chgData name="유시환" userId="d0068934-af1d-43d6-b8b2-a44fdbea1e60" providerId="ADAL" clId="{96AD81D8-B157-4EAC-B05C-F775568C8C18}" dt="2020-04-21T05:21:41.677" v="462"/>
          <ac:inkMkLst>
            <pc:docMk/>
            <pc:sldMk cId="778318156" sldId="308"/>
            <ac:inkMk id="82" creationId="{F04EAB0F-F021-4FD0-BEE9-E89704D8C176}"/>
          </ac:inkMkLst>
        </pc:inkChg>
        <pc:inkChg chg="add del">
          <ac:chgData name="유시환" userId="d0068934-af1d-43d6-b8b2-a44fdbea1e60" providerId="ADAL" clId="{96AD81D8-B157-4EAC-B05C-F775568C8C18}" dt="2020-04-21T05:21:41.673" v="452"/>
          <ac:inkMkLst>
            <pc:docMk/>
            <pc:sldMk cId="778318156" sldId="308"/>
            <ac:inkMk id="83" creationId="{E365DB4C-A1C9-4150-9949-99BDC3707D6D}"/>
          </ac:inkMkLst>
        </pc:inkChg>
        <pc:inkChg chg="add del">
          <ac:chgData name="유시환" userId="d0068934-af1d-43d6-b8b2-a44fdbea1e60" providerId="ADAL" clId="{96AD81D8-B157-4EAC-B05C-F775568C8C18}" dt="2020-04-21T05:17:27.906" v="426"/>
          <ac:inkMkLst>
            <pc:docMk/>
            <pc:sldMk cId="778318156" sldId="308"/>
            <ac:inkMk id="84" creationId="{1EF167D9-2C26-4F2C-93B0-705DEC1808A0}"/>
          </ac:inkMkLst>
        </pc:inkChg>
        <pc:inkChg chg="add del">
          <ac:chgData name="유시환" userId="d0068934-af1d-43d6-b8b2-a44fdbea1e60" providerId="ADAL" clId="{96AD81D8-B157-4EAC-B05C-F775568C8C18}" dt="2020-04-21T05:17:27.906" v="426"/>
          <ac:inkMkLst>
            <pc:docMk/>
            <pc:sldMk cId="778318156" sldId="308"/>
            <ac:inkMk id="85" creationId="{8F047034-9D02-4FEC-97A4-7ED551D57BF8}"/>
          </ac:inkMkLst>
        </pc:inkChg>
        <pc:inkChg chg="add del">
          <ac:chgData name="유시환" userId="d0068934-af1d-43d6-b8b2-a44fdbea1e60" providerId="ADAL" clId="{96AD81D8-B157-4EAC-B05C-F775568C8C18}" dt="2020-04-21T05:21:41.676" v="459"/>
          <ac:inkMkLst>
            <pc:docMk/>
            <pc:sldMk cId="778318156" sldId="308"/>
            <ac:inkMk id="86" creationId="{3898A3EB-17AE-406C-B2FF-211014B5B84D}"/>
          </ac:inkMkLst>
        </pc:inkChg>
        <pc:inkChg chg="add del">
          <ac:chgData name="유시환" userId="d0068934-af1d-43d6-b8b2-a44fdbea1e60" providerId="ADAL" clId="{96AD81D8-B157-4EAC-B05C-F775568C8C18}" dt="2020-04-21T05:17:31.505" v="429"/>
          <ac:inkMkLst>
            <pc:docMk/>
            <pc:sldMk cId="778318156" sldId="308"/>
            <ac:inkMk id="87" creationId="{E41CF87E-3C98-4706-B020-73E0DA181533}"/>
          </ac:inkMkLst>
        </pc:inkChg>
        <pc:inkChg chg="add del">
          <ac:chgData name="유시환" userId="d0068934-af1d-43d6-b8b2-a44fdbea1e60" providerId="ADAL" clId="{96AD81D8-B157-4EAC-B05C-F775568C8C18}" dt="2020-04-21T05:17:31.505" v="429"/>
          <ac:inkMkLst>
            <pc:docMk/>
            <pc:sldMk cId="778318156" sldId="308"/>
            <ac:inkMk id="88" creationId="{40C7DDFC-3280-4D5D-B4D1-9BD59ECD46D1}"/>
          </ac:inkMkLst>
        </pc:inkChg>
        <pc:inkChg chg="add del">
          <ac:chgData name="유시환" userId="d0068934-af1d-43d6-b8b2-a44fdbea1e60" providerId="ADAL" clId="{96AD81D8-B157-4EAC-B05C-F775568C8C18}" dt="2020-04-21T05:21:41.672" v="451"/>
          <ac:inkMkLst>
            <pc:docMk/>
            <pc:sldMk cId="778318156" sldId="308"/>
            <ac:inkMk id="89" creationId="{4B739266-0A84-4B46-8D64-ED446FE670F0}"/>
          </ac:inkMkLst>
        </pc:inkChg>
        <pc:inkChg chg="add del">
          <ac:chgData name="유시환" userId="d0068934-af1d-43d6-b8b2-a44fdbea1e60" providerId="ADAL" clId="{96AD81D8-B157-4EAC-B05C-F775568C8C18}" dt="2020-04-21T05:21:41.674" v="454"/>
          <ac:inkMkLst>
            <pc:docMk/>
            <pc:sldMk cId="778318156" sldId="308"/>
            <ac:inkMk id="90" creationId="{36E84919-A237-494F-94B5-6A098F796997}"/>
          </ac:inkMkLst>
        </pc:inkChg>
        <pc:inkChg chg="add del">
          <ac:chgData name="유시환" userId="d0068934-af1d-43d6-b8b2-a44fdbea1e60" providerId="ADAL" clId="{96AD81D8-B157-4EAC-B05C-F775568C8C18}" dt="2020-04-21T05:17:48.069" v="433"/>
          <ac:inkMkLst>
            <pc:docMk/>
            <pc:sldMk cId="778318156" sldId="308"/>
            <ac:inkMk id="91" creationId="{D61E2510-787F-48CC-B93C-53A754F26DBC}"/>
          </ac:inkMkLst>
        </pc:inkChg>
        <pc:inkChg chg="add del">
          <ac:chgData name="유시환" userId="d0068934-af1d-43d6-b8b2-a44fdbea1e60" providerId="ADAL" clId="{96AD81D8-B157-4EAC-B05C-F775568C8C18}" dt="2020-04-21T05:17:48.069" v="433"/>
          <ac:inkMkLst>
            <pc:docMk/>
            <pc:sldMk cId="778318156" sldId="308"/>
            <ac:inkMk id="92" creationId="{5DE09E1D-DDE8-42D0-80D3-44B769189ABD}"/>
          </ac:inkMkLst>
        </pc:inkChg>
        <pc:inkChg chg="add del">
          <ac:chgData name="유시환" userId="d0068934-af1d-43d6-b8b2-a44fdbea1e60" providerId="ADAL" clId="{96AD81D8-B157-4EAC-B05C-F775568C8C18}" dt="2020-04-21T05:21:41.679" v="465"/>
          <ac:inkMkLst>
            <pc:docMk/>
            <pc:sldMk cId="778318156" sldId="308"/>
            <ac:inkMk id="93" creationId="{98704F11-BF90-4C3B-89F3-C356F87EF2CE}"/>
          </ac:inkMkLst>
        </pc:inkChg>
        <pc:inkChg chg="add del">
          <ac:chgData name="유시환" userId="d0068934-af1d-43d6-b8b2-a44fdbea1e60" providerId="ADAL" clId="{96AD81D8-B157-4EAC-B05C-F775568C8C18}" dt="2020-04-21T05:21:41.675" v="458"/>
          <ac:inkMkLst>
            <pc:docMk/>
            <pc:sldMk cId="778318156" sldId="308"/>
            <ac:inkMk id="94" creationId="{BF913229-67B3-4D65-8C5E-A8085A030D49}"/>
          </ac:inkMkLst>
        </pc:inkChg>
        <pc:inkChg chg="add del">
          <ac:chgData name="유시환" userId="d0068934-af1d-43d6-b8b2-a44fdbea1e60" providerId="ADAL" clId="{96AD81D8-B157-4EAC-B05C-F775568C8C18}" dt="2020-04-21T05:18:03.738" v="437"/>
          <ac:inkMkLst>
            <pc:docMk/>
            <pc:sldMk cId="778318156" sldId="308"/>
            <ac:inkMk id="95" creationId="{8C4022AA-6A37-40ED-9AEF-6FF4714CB256}"/>
          </ac:inkMkLst>
        </pc:inkChg>
        <pc:inkChg chg="add del">
          <ac:chgData name="유시환" userId="d0068934-af1d-43d6-b8b2-a44fdbea1e60" providerId="ADAL" clId="{96AD81D8-B157-4EAC-B05C-F775568C8C18}" dt="2020-04-21T05:18:03.738" v="437"/>
          <ac:inkMkLst>
            <pc:docMk/>
            <pc:sldMk cId="778318156" sldId="308"/>
            <ac:inkMk id="96" creationId="{4D56FEE7-4A16-43CD-9551-8E1480821CC1}"/>
          </ac:inkMkLst>
        </pc:inkChg>
        <pc:inkChg chg="add del">
          <ac:chgData name="유시환" userId="d0068934-af1d-43d6-b8b2-a44fdbea1e60" providerId="ADAL" clId="{96AD81D8-B157-4EAC-B05C-F775568C8C18}" dt="2020-04-21T05:18:06.604" v="440"/>
          <ac:inkMkLst>
            <pc:docMk/>
            <pc:sldMk cId="778318156" sldId="308"/>
            <ac:inkMk id="97" creationId="{DB57D757-3447-442D-85E7-97095E7F69DB}"/>
          </ac:inkMkLst>
        </pc:inkChg>
        <pc:inkChg chg="add del">
          <ac:chgData name="유시환" userId="d0068934-af1d-43d6-b8b2-a44fdbea1e60" providerId="ADAL" clId="{96AD81D8-B157-4EAC-B05C-F775568C8C18}" dt="2020-04-21T05:18:06.604" v="440"/>
          <ac:inkMkLst>
            <pc:docMk/>
            <pc:sldMk cId="778318156" sldId="308"/>
            <ac:inkMk id="98" creationId="{60B44F03-2754-4E4D-A00F-9F3B5E639EBC}"/>
          </ac:inkMkLst>
        </pc:inkChg>
        <pc:inkChg chg="add del">
          <ac:chgData name="유시환" userId="d0068934-af1d-43d6-b8b2-a44fdbea1e60" providerId="ADAL" clId="{96AD81D8-B157-4EAC-B05C-F775568C8C18}" dt="2020-04-21T05:18:06.604" v="440"/>
          <ac:inkMkLst>
            <pc:docMk/>
            <pc:sldMk cId="778318156" sldId="308"/>
            <ac:inkMk id="99" creationId="{121FA452-BD69-4CB6-B901-62E10CBBFDDB}"/>
          </ac:inkMkLst>
        </pc:inkChg>
        <pc:inkChg chg="add del">
          <ac:chgData name="유시환" userId="d0068934-af1d-43d6-b8b2-a44fdbea1e60" providerId="ADAL" clId="{96AD81D8-B157-4EAC-B05C-F775568C8C18}" dt="2020-04-21T05:21:41.677" v="463"/>
          <ac:inkMkLst>
            <pc:docMk/>
            <pc:sldMk cId="778318156" sldId="308"/>
            <ac:inkMk id="100" creationId="{9A16F907-0B94-4FC9-8304-ABB1A579FDBA}"/>
          </ac:inkMkLst>
        </pc:inkChg>
        <pc:inkChg chg="add del">
          <ac:chgData name="유시환" userId="d0068934-af1d-43d6-b8b2-a44fdbea1e60" providerId="ADAL" clId="{96AD81D8-B157-4EAC-B05C-F775568C8C18}" dt="2020-04-21T05:18:18.903" v="447"/>
          <ac:inkMkLst>
            <pc:docMk/>
            <pc:sldMk cId="778318156" sldId="308"/>
            <ac:inkMk id="101" creationId="{2886778B-54CB-4136-8825-65FC5FC8FCEB}"/>
          </ac:inkMkLst>
        </pc:inkChg>
        <pc:inkChg chg="add del">
          <ac:chgData name="유시환" userId="d0068934-af1d-43d6-b8b2-a44fdbea1e60" providerId="ADAL" clId="{96AD81D8-B157-4EAC-B05C-F775568C8C18}" dt="2020-04-21T05:18:18.903" v="447"/>
          <ac:inkMkLst>
            <pc:docMk/>
            <pc:sldMk cId="778318156" sldId="308"/>
            <ac:inkMk id="102" creationId="{59205242-0DEB-4EEB-A00A-91509E4B1CAC}"/>
          </ac:inkMkLst>
        </pc:inkChg>
        <pc:inkChg chg="add del">
          <ac:chgData name="유시환" userId="d0068934-af1d-43d6-b8b2-a44fdbea1e60" providerId="ADAL" clId="{96AD81D8-B157-4EAC-B05C-F775568C8C18}" dt="2020-04-21T05:18:18.903" v="447"/>
          <ac:inkMkLst>
            <pc:docMk/>
            <pc:sldMk cId="778318156" sldId="308"/>
            <ac:inkMk id="103" creationId="{E5E6AEB7-99FD-4E22-A970-9C503341B9C5}"/>
          </ac:inkMkLst>
        </pc:inkChg>
        <pc:inkChg chg="add del">
          <ac:chgData name="유시환" userId="d0068934-af1d-43d6-b8b2-a44fdbea1e60" providerId="ADAL" clId="{96AD81D8-B157-4EAC-B05C-F775568C8C18}" dt="2020-04-21T05:18:18.903" v="447"/>
          <ac:inkMkLst>
            <pc:docMk/>
            <pc:sldMk cId="778318156" sldId="308"/>
            <ac:inkMk id="104" creationId="{B6DE2A71-6C23-4782-851D-30779E7A27D5}"/>
          </ac:inkMkLst>
        </pc:inkChg>
        <pc:inkChg chg="add del">
          <ac:chgData name="유시환" userId="d0068934-af1d-43d6-b8b2-a44fdbea1e60" providerId="ADAL" clId="{96AD81D8-B157-4EAC-B05C-F775568C8C18}" dt="2020-04-21T05:18:18.903" v="447"/>
          <ac:inkMkLst>
            <pc:docMk/>
            <pc:sldMk cId="778318156" sldId="308"/>
            <ac:inkMk id="105" creationId="{AC90145E-F67F-47D7-B209-3E802857350D}"/>
          </ac:inkMkLst>
        </pc:inkChg>
        <pc:inkChg chg="add del">
          <ac:chgData name="유시환" userId="d0068934-af1d-43d6-b8b2-a44fdbea1e60" providerId="ADAL" clId="{96AD81D8-B157-4EAC-B05C-F775568C8C18}" dt="2020-04-21T05:18:18.903" v="447"/>
          <ac:inkMkLst>
            <pc:docMk/>
            <pc:sldMk cId="778318156" sldId="308"/>
            <ac:inkMk id="106" creationId="{9E30F32A-EB87-40C9-B895-FD698C33F31B}"/>
          </ac:inkMkLst>
        </pc:inkChg>
        <pc:inkChg chg="add del">
          <ac:chgData name="유시환" userId="d0068934-af1d-43d6-b8b2-a44fdbea1e60" providerId="ADAL" clId="{96AD81D8-B157-4EAC-B05C-F775568C8C18}" dt="2020-04-21T05:21:41.680" v="467"/>
          <ac:inkMkLst>
            <pc:docMk/>
            <pc:sldMk cId="778318156" sldId="308"/>
            <ac:inkMk id="107" creationId="{3A1987E6-8C51-47F5-AC7D-61BA4A9CDA25}"/>
          </ac:inkMkLst>
        </pc:inkChg>
        <pc:inkChg chg="add del">
          <ac:chgData name="유시환" userId="d0068934-af1d-43d6-b8b2-a44fdbea1e60" providerId="ADAL" clId="{96AD81D8-B157-4EAC-B05C-F775568C8C18}" dt="2020-04-21T05:21:41.675" v="456"/>
          <ac:inkMkLst>
            <pc:docMk/>
            <pc:sldMk cId="778318156" sldId="308"/>
            <ac:inkMk id="108" creationId="{A6BF36AC-44FE-4936-B140-AAE16FA6AC43}"/>
          </ac:inkMkLst>
        </pc:inkChg>
        <pc:inkChg chg="add del">
          <ac:chgData name="유시환" userId="d0068934-af1d-43d6-b8b2-a44fdbea1e60" providerId="ADAL" clId="{96AD81D8-B157-4EAC-B05C-F775568C8C18}" dt="2020-04-21T05:21:24.246" v="450"/>
          <ac:inkMkLst>
            <pc:docMk/>
            <pc:sldMk cId="778318156" sldId="308"/>
            <ac:inkMk id="109" creationId="{8C8B7EE8-A91E-419D-8039-5A3546FDAB05}"/>
          </ac:inkMkLst>
        </pc:inkChg>
        <pc:inkChg chg="add del">
          <ac:chgData name="유시환" userId="d0068934-af1d-43d6-b8b2-a44fdbea1e60" providerId="ADAL" clId="{96AD81D8-B157-4EAC-B05C-F775568C8C18}" dt="2020-04-21T05:21:24.246" v="450"/>
          <ac:inkMkLst>
            <pc:docMk/>
            <pc:sldMk cId="778318156" sldId="308"/>
            <ac:inkMk id="110" creationId="{4EAF8CE5-968D-4422-BA71-2B1632DA8BC2}"/>
          </ac:inkMkLst>
        </pc:inkChg>
        <pc:inkChg chg="add">
          <ac:chgData name="유시환" userId="d0068934-af1d-43d6-b8b2-a44fdbea1e60" providerId="ADAL" clId="{96AD81D8-B157-4EAC-B05C-F775568C8C18}" dt="2020-04-21T05:21:24.246" v="450"/>
          <ac:inkMkLst>
            <pc:docMk/>
            <pc:sldMk cId="778318156" sldId="308"/>
            <ac:inkMk id="111" creationId="{DB970594-8158-466E-8FA0-71DF8DD1B55D}"/>
          </ac:inkMkLst>
        </pc:inkChg>
      </pc:sldChg>
      <pc:sldChg chg="addSp delSp">
        <pc:chgData name="유시환" userId="d0068934-af1d-43d6-b8b2-a44fdbea1e60" providerId="ADAL" clId="{96AD81D8-B157-4EAC-B05C-F775568C8C18}" dt="2020-04-23T00:30:38.594" v="557" actId="478"/>
        <pc:sldMkLst>
          <pc:docMk/>
          <pc:sldMk cId="1620938772" sldId="310"/>
        </pc:sldMkLst>
        <pc:inkChg chg="add del">
          <ac:chgData name="유시환" userId="d0068934-af1d-43d6-b8b2-a44fdbea1e60" providerId="ADAL" clId="{96AD81D8-B157-4EAC-B05C-F775568C8C18}" dt="2020-04-21T05:27:47.547" v="507"/>
          <ac:inkMkLst>
            <pc:docMk/>
            <pc:sldMk cId="1620938772" sldId="310"/>
            <ac:inkMk id="3" creationId="{551B1738-170C-49DB-9509-73D7FADF49BD}"/>
          </ac:inkMkLst>
        </pc:inkChg>
        <pc:inkChg chg="add del">
          <ac:chgData name="유시환" userId="d0068934-af1d-43d6-b8b2-a44fdbea1e60" providerId="ADAL" clId="{96AD81D8-B157-4EAC-B05C-F775568C8C18}" dt="2020-04-21T05:27:47.547" v="507"/>
          <ac:inkMkLst>
            <pc:docMk/>
            <pc:sldMk cId="1620938772" sldId="310"/>
            <ac:inkMk id="4" creationId="{CD01D1F5-4B7E-4DBC-A2A6-006269D8EC9A}"/>
          </ac:inkMkLst>
        </pc:inkChg>
        <pc:inkChg chg="add del">
          <ac:chgData name="유시환" userId="d0068934-af1d-43d6-b8b2-a44fdbea1e60" providerId="ADAL" clId="{96AD81D8-B157-4EAC-B05C-F775568C8C18}" dt="2020-04-23T00:30:38.594" v="557" actId="478"/>
          <ac:inkMkLst>
            <pc:docMk/>
            <pc:sldMk cId="1620938772" sldId="310"/>
            <ac:inkMk id="10" creationId="{623713EC-0185-4BF8-B975-60BBAD2EE749}"/>
          </ac:inkMkLst>
        </pc:inkChg>
        <pc:inkChg chg="add del">
          <ac:chgData name="유시환" userId="d0068934-af1d-43d6-b8b2-a44fdbea1e60" providerId="ADAL" clId="{96AD81D8-B157-4EAC-B05C-F775568C8C18}" dt="2020-04-23T00:30:22.311" v="546" actId="478"/>
          <ac:inkMkLst>
            <pc:docMk/>
            <pc:sldMk cId="1620938772" sldId="310"/>
            <ac:inkMk id="11" creationId="{10518833-6B9D-4DFF-B2DB-BB251FF23AEE}"/>
          </ac:inkMkLst>
        </pc:inkChg>
        <pc:inkChg chg="add del">
          <ac:chgData name="유시환" userId="d0068934-af1d-43d6-b8b2-a44fdbea1e60" providerId="ADAL" clId="{96AD81D8-B157-4EAC-B05C-F775568C8C18}" dt="2020-04-23T00:30:25.027" v="548" actId="478"/>
          <ac:inkMkLst>
            <pc:docMk/>
            <pc:sldMk cId="1620938772" sldId="310"/>
            <ac:inkMk id="12" creationId="{A74DB9B8-19C4-4D9D-A209-398421693DD4}"/>
          </ac:inkMkLst>
        </pc:inkChg>
        <pc:inkChg chg="add del">
          <ac:chgData name="유시환" userId="d0068934-af1d-43d6-b8b2-a44fdbea1e60" providerId="ADAL" clId="{96AD81D8-B157-4EAC-B05C-F775568C8C18}" dt="2020-04-23T00:30:37.231" v="556" actId="478"/>
          <ac:inkMkLst>
            <pc:docMk/>
            <pc:sldMk cId="1620938772" sldId="310"/>
            <ac:inkMk id="13" creationId="{8E237E65-7068-4085-B169-8BB11FB8CB93}"/>
          </ac:inkMkLst>
        </pc:inkChg>
        <pc:inkChg chg="add del">
          <ac:chgData name="유시환" userId="d0068934-af1d-43d6-b8b2-a44fdbea1e60" providerId="ADAL" clId="{96AD81D8-B157-4EAC-B05C-F775568C8C18}" dt="2020-04-21T05:28:21.418" v="518"/>
          <ac:inkMkLst>
            <pc:docMk/>
            <pc:sldMk cId="1620938772" sldId="310"/>
            <ac:inkMk id="14" creationId="{0F2E2B8B-E264-410E-A6DF-CEF6865BBDF5}"/>
          </ac:inkMkLst>
        </pc:inkChg>
        <pc:inkChg chg="add del">
          <ac:chgData name="유시환" userId="d0068934-af1d-43d6-b8b2-a44fdbea1e60" providerId="ADAL" clId="{96AD81D8-B157-4EAC-B05C-F775568C8C18}" dt="2020-04-21T05:28:21.418" v="518"/>
          <ac:inkMkLst>
            <pc:docMk/>
            <pc:sldMk cId="1620938772" sldId="310"/>
            <ac:inkMk id="15" creationId="{99EFB63B-D7FB-4760-8B87-03B2516D39EA}"/>
          </ac:inkMkLst>
        </pc:inkChg>
        <pc:inkChg chg="add del">
          <ac:chgData name="유시환" userId="d0068934-af1d-43d6-b8b2-a44fdbea1e60" providerId="ADAL" clId="{96AD81D8-B157-4EAC-B05C-F775568C8C18}" dt="2020-04-21T05:28:21.418" v="518"/>
          <ac:inkMkLst>
            <pc:docMk/>
            <pc:sldMk cId="1620938772" sldId="310"/>
            <ac:inkMk id="16" creationId="{E05DA278-8B02-4720-B550-C52469E68C7B}"/>
          </ac:inkMkLst>
        </pc:inkChg>
        <pc:inkChg chg="add del">
          <ac:chgData name="유시환" userId="d0068934-af1d-43d6-b8b2-a44fdbea1e60" providerId="ADAL" clId="{96AD81D8-B157-4EAC-B05C-F775568C8C18}" dt="2020-04-21T05:28:21.418" v="518"/>
          <ac:inkMkLst>
            <pc:docMk/>
            <pc:sldMk cId="1620938772" sldId="310"/>
            <ac:inkMk id="17" creationId="{AC7C69CB-23E9-49D8-AA88-E9445E38CD3D}"/>
          </ac:inkMkLst>
        </pc:inkChg>
        <pc:inkChg chg="add del">
          <ac:chgData name="유시환" userId="d0068934-af1d-43d6-b8b2-a44fdbea1e60" providerId="ADAL" clId="{96AD81D8-B157-4EAC-B05C-F775568C8C18}" dt="2020-04-21T05:28:21.418" v="518"/>
          <ac:inkMkLst>
            <pc:docMk/>
            <pc:sldMk cId="1620938772" sldId="310"/>
            <ac:inkMk id="18" creationId="{ACEC1650-0118-4C04-9C3B-0F8BBCABD6CB}"/>
          </ac:inkMkLst>
        </pc:inkChg>
        <pc:inkChg chg="add del">
          <ac:chgData name="유시환" userId="d0068934-af1d-43d6-b8b2-a44fdbea1e60" providerId="ADAL" clId="{96AD81D8-B157-4EAC-B05C-F775568C8C18}" dt="2020-04-21T05:28:21.418" v="518"/>
          <ac:inkMkLst>
            <pc:docMk/>
            <pc:sldMk cId="1620938772" sldId="310"/>
            <ac:inkMk id="19" creationId="{3E03EDA5-2CAB-4AE3-89E7-510B02335AFB}"/>
          </ac:inkMkLst>
        </pc:inkChg>
        <pc:inkChg chg="add del">
          <ac:chgData name="유시환" userId="d0068934-af1d-43d6-b8b2-a44fdbea1e60" providerId="ADAL" clId="{96AD81D8-B157-4EAC-B05C-F775568C8C18}" dt="2020-04-21T05:28:21.418" v="518"/>
          <ac:inkMkLst>
            <pc:docMk/>
            <pc:sldMk cId="1620938772" sldId="310"/>
            <ac:inkMk id="20" creationId="{F4C05694-4B5A-4351-9998-71F2710D8CE9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1" creationId="{068C69B3-5410-48CA-8C1C-F86CF6D388F6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2" creationId="{21B47135-16BB-4CEE-9F33-68F1EAA69231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3" creationId="{5FCBA182-B500-468B-9617-6B106C08C37C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4" creationId="{558B1165-50D9-4E04-98CD-253EF81565A4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5" creationId="{9936A36B-5E2D-4B37-B51D-DBA6034EC840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6" creationId="{25EE6A22-E460-408B-8E8D-D6D08F410B4F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7" creationId="{600F60D4-3B7B-4487-A1F8-19FA755C3DDE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8" creationId="{4E4AEBDD-A216-4FD2-BC1C-BA63C62D3D35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29" creationId="{FE6E35A5-0C0F-415E-9912-4BB6AB94F30C}"/>
          </ac:inkMkLst>
        </pc:inkChg>
        <pc:inkChg chg="add del">
          <ac:chgData name="유시환" userId="d0068934-af1d-43d6-b8b2-a44fdbea1e60" providerId="ADAL" clId="{96AD81D8-B157-4EAC-B05C-F775568C8C18}" dt="2020-04-21T05:28:27.212" v="529"/>
          <ac:inkMkLst>
            <pc:docMk/>
            <pc:sldMk cId="1620938772" sldId="310"/>
            <ac:inkMk id="30" creationId="{CE954F68-F988-41BF-AFCA-914218B0FD1E}"/>
          </ac:inkMkLst>
        </pc:inkChg>
        <pc:inkChg chg="add">
          <ac:chgData name="유시환" userId="d0068934-af1d-43d6-b8b2-a44fdbea1e60" providerId="ADAL" clId="{96AD81D8-B157-4EAC-B05C-F775568C8C18}" dt="2020-04-21T05:28:26.455" v="528" actId="9405"/>
          <ac:inkMkLst>
            <pc:docMk/>
            <pc:sldMk cId="1620938772" sldId="310"/>
            <ac:inkMk id="31" creationId="{D5858A1A-D1D9-4139-83DB-2AC230C7D1E6}"/>
          </ac:inkMkLst>
        </pc:inkChg>
        <pc:inkChg chg="add del">
          <ac:chgData name="유시환" userId="d0068934-af1d-43d6-b8b2-a44fdbea1e60" providerId="ADAL" clId="{96AD81D8-B157-4EAC-B05C-F775568C8C18}" dt="2020-04-23T00:30:31.470" v="553" actId="478"/>
          <ac:inkMkLst>
            <pc:docMk/>
            <pc:sldMk cId="1620938772" sldId="310"/>
            <ac:inkMk id="32" creationId="{E5193326-A431-4252-9CC3-E84478C372BE}"/>
          </ac:inkMkLst>
        </pc:inkChg>
        <pc:inkChg chg="add del">
          <ac:chgData name="유시환" userId="d0068934-af1d-43d6-b8b2-a44fdbea1e60" providerId="ADAL" clId="{96AD81D8-B157-4EAC-B05C-F775568C8C18}" dt="2020-04-23T00:30:29.606" v="551" actId="478"/>
          <ac:inkMkLst>
            <pc:docMk/>
            <pc:sldMk cId="1620938772" sldId="310"/>
            <ac:inkMk id="33" creationId="{1ED19C48-EB05-4D6A-A011-3331CE9A1890}"/>
          </ac:inkMkLst>
        </pc:inkChg>
        <pc:inkChg chg="add del">
          <ac:chgData name="유시환" userId="d0068934-af1d-43d6-b8b2-a44fdbea1e60" providerId="ADAL" clId="{96AD81D8-B157-4EAC-B05C-F775568C8C18}" dt="2020-04-23T00:30:34.476" v="555" actId="478"/>
          <ac:inkMkLst>
            <pc:docMk/>
            <pc:sldMk cId="1620938772" sldId="310"/>
            <ac:inkMk id="34" creationId="{9EC30B3F-A464-44C3-BD37-4A856BE02432}"/>
          </ac:inkMkLst>
        </pc:inkChg>
        <pc:inkChg chg="add del">
          <ac:chgData name="유시환" userId="d0068934-af1d-43d6-b8b2-a44fdbea1e60" providerId="ADAL" clId="{96AD81D8-B157-4EAC-B05C-F775568C8C18}" dt="2020-04-23T00:30:32.923" v="554" actId="478"/>
          <ac:inkMkLst>
            <pc:docMk/>
            <pc:sldMk cId="1620938772" sldId="310"/>
            <ac:inkMk id="35" creationId="{10FEA1DE-06B4-4ACB-BDA9-7F1D40273546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36" creationId="{619D5431-61C6-4ADA-84B4-24778682624D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37" creationId="{710869E6-58A5-4EBE-9AF9-77E29A54CE33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38" creationId="{1E80EC43-03BE-4B31-8E8D-9B45229DEE0E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39" creationId="{7A021FD9-37AC-43AC-B556-764A34EEE77E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40" creationId="{A72FD5AF-A3E2-4E18-98C9-F9B567CBD5BF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41" creationId="{F683C76B-A5B2-44F7-96E3-48A5C0CCC4C6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42" creationId="{BEA12ADC-4DEF-4D0A-BE09-36055C4E4F0B}"/>
          </ac:inkMkLst>
        </pc:inkChg>
        <pc:inkChg chg="add del">
          <ac:chgData name="유시환" userId="d0068934-af1d-43d6-b8b2-a44fdbea1e60" providerId="ADAL" clId="{96AD81D8-B157-4EAC-B05C-F775568C8C18}" dt="2020-04-21T05:28:37.695" v="540"/>
          <ac:inkMkLst>
            <pc:docMk/>
            <pc:sldMk cId="1620938772" sldId="310"/>
            <ac:inkMk id="43" creationId="{34ADB206-D304-45B7-BF92-A215C4F0BE8A}"/>
          </ac:inkMkLst>
        </pc:inkChg>
        <pc:inkChg chg="add del">
          <ac:chgData name="유시환" userId="d0068934-af1d-43d6-b8b2-a44fdbea1e60" providerId="ADAL" clId="{96AD81D8-B157-4EAC-B05C-F775568C8C18}" dt="2020-04-23T00:30:30.518" v="552" actId="478"/>
          <ac:inkMkLst>
            <pc:docMk/>
            <pc:sldMk cId="1620938772" sldId="310"/>
            <ac:inkMk id="44" creationId="{85001835-BE18-4222-8669-F85685955BF8}"/>
          </ac:inkMkLst>
        </pc:inkChg>
        <pc:inkChg chg="add del">
          <ac:chgData name="유시환" userId="d0068934-af1d-43d6-b8b2-a44fdbea1e60" providerId="ADAL" clId="{96AD81D8-B157-4EAC-B05C-F775568C8C18}" dt="2020-04-23T00:30:23.990" v="547" actId="478"/>
          <ac:inkMkLst>
            <pc:docMk/>
            <pc:sldMk cId="1620938772" sldId="310"/>
            <ac:inkMk id="45" creationId="{5831E8BF-570E-4019-92D1-C4FD931F9A88}"/>
          </ac:inkMkLst>
        </pc:inkChg>
        <pc:inkChg chg="add del">
          <ac:chgData name="유시환" userId="d0068934-af1d-43d6-b8b2-a44fdbea1e60" providerId="ADAL" clId="{96AD81D8-B157-4EAC-B05C-F775568C8C18}" dt="2020-04-21T05:28:49.011" v="544"/>
          <ac:inkMkLst>
            <pc:docMk/>
            <pc:sldMk cId="1620938772" sldId="310"/>
            <ac:inkMk id="46" creationId="{B2B46E71-6AFB-4394-BCDA-56891277F48A}"/>
          </ac:inkMkLst>
        </pc:inkChg>
        <pc:inkChg chg="add del">
          <ac:chgData name="유시환" userId="d0068934-af1d-43d6-b8b2-a44fdbea1e60" providerId="ADAL" clId="{96AD81D8-B157-4EAC-B05C-F775568C8C18}" dt="2020-04-21T05:28:49.011" v="544"/>
          <ac:inkMkLst>
            <pc:docMk/>
            <pc:sldMk cId="1620938772" sldId="310"/>
            <ac:inkMk id="47" creationId="{5239497B-E930-4C80-9C42-5F43B70BD179}"/>
          </ac:inkMkLst>
        </pc:inkChg>
        <pc:inkChg chg="add del">
          <ac:chgData name="유시환" userId="d0068934-af1d-43d6-b8b2-a44fdbea1e60" providerId="ADAL" clId="{96AD81D8-B157-4EAC-B05C-F775568C8C18}" dt="2020-04-23T00:30:27.834" v="550" actId="478"/>
          <ac:inkMkLst>
            <pc:docMk/>
            <pc:sldMk cId="1620938772" sldId="310"/>
            <ac:inkMk id="48" creationId="{620630A6-AC77-4D86-80BE-1DA3B30216B3}"/>
          </ac:inkMkLst>
        </pc:inkChg>
        <pc:inkChg chg="add del">
          <ac:chgData name="유시환" userId="d0068934-af1d-43d6-b8b2-a44fdbea1e60" providerId="ADAL" clId="{96AD81D8-B157-4EAC-B05C-F775568C8C18}" dt="2020-04-23T00:30:26.401" v="549" actId="478"/>
          <ac:inkMkLst>
            <pc:docMk/>
            <pc:sldMk cId="1620938772" sldId="310"/>
            <ac:inkMk id="49" creationId="{B709B454-434E-4CC6-92BA-D4D22DB69695}"/>
          </ac:inkMkLst>
        </pc:inkChg>
      </pc:sldChg>
      <pc:sldChg chg="addSp delSp">
        <pc:chgData name="유시환" userId="d0068934-af1d-43d6-b8b2-a44fdbea1e60" providerId="ADAL" clId="{96AD81D8-B157-4EAC-B05C-F775568C8C18}" dt="2020-04-28T05:29:38.273" v="589"/>
        <pc:sldMkLst>
          <pc:docMk/>
          <pc:sldMk cId="1470945025" sldId="314"/>
        </pc:sldMkLst>
        <pc:inkChg chg="add">
          <ac:chgData name="유시환" userId="d0068934-af1d-43d6-b8b2-a44fdbea1e60" providerId="ADAL" clId="{96AD81D8-B157-4EAC-B05C-F775568C8C18}" dt="2020-04-28T05:27:55.224" v="558" actId="9405"/>
          <ac:inkMkLst>
            <pc:docMk/>
            <pc:sldMk cId="1470945025" sldId="314"/>
            <ac:inkMk id="3" creationId="{72FEB678-A851-4C8A-8A27-2C46FAEBC52F}"/>
          </ac:inkMkLst>
        </pc:inkChg>
        <pc:inkChg chg="add">
          <ac:chgData name="유시환" userId="d0068934-af1d-43d6-b8b2-a44fdbea1e60" providerId="ADAL" clId="{96AD81D8-B157-4EAC-B05C-F775568C8C18}" dt="2020-04-28T05:28:00.275" v="559" actId="9405"/>
          <ac:inkMkLst>
            <pc:docMk/>
            <pc:sldMk cId="1470945025" sldId="314"/>
            <ac:inkMk id="4" creationId="{E45EABB0-920A-42B7-AAA0-1444922C3669}"/>
          </ac:inkMkLst>
        </pc:inkChg>
        <pc:inkChg chg="add">
          <ac:chgData name="유시환" userId="d0068934-af1d-43d6-b8b2-a44fdbea1e60" providerId="ADAL" clId="{96AD81D8-B157-4EAC-B05C-F775568C8C18}" dt="2020-04-28T05:28:09.375" v="560" actId="9405"/>
          <ac:inkMkLst>
            <pc:docMk/>
            <pc:sldMk cId="1470945025" sldId="314"/>
            <ac:inkMk id="12" creationId="{5A1B599D-114F-42E1-98FC-E95CA50E3542}"/>
          </ac:inkMkLst>
        </pc:inkChg>
        <pc:inkChg chg="add del">
          <ac:chgData name="유시환" userId="d0068934-af1d-43d6-b8b2-a44fdbea1e60" providerId="ADAL" clId="{96AD81D8-B157-4EAC-B05C-F775568C8C18}" dt="2020-04-28T05:28:21.772" v="567"/>
          <ac:inkMkLst>
            <pc:docMk/>
            <pc:sldMk cId="1470945025" sldId="314"/>
            <ac:inkMk id="13" creationId="{1BE882B6-178F-49EA-A9D0-53F8829601A0}"/>
          </ac:inkMkLst>
        </pc:inkChg>
        <pc:inkChg chg="add del">
          <ac:chgData name="유시환" userId="d0068934-af1d-43d6-b8b2-a44fdbea1e60" providerId="ADAL" clId="{96AD81D8-B157-4EAC-B05C-F775568C8C18}" dt="2020-04-28T05:28:21.772" v="567"/>
          <ac:inkMkLst>
            <pc:docMk/>
            <pc:sldMk cId="1470945025" sldId="314"/>
            <ac:inkMk id="14" creationId="{2B97A93D-AA41-4145-81C0-306A41A9BB80}"/>
          </ac:inkMkLst>
        </pc:inkChg>
        <pc:inkChg chg="add del">
          <ac:chgData name="유시환" userId="d0068934-af1d-43d6-b8b2-a44fdbea1e60" providerId="ADAL" clId="{96AD81D8-B157-4EAC-B05C-F775568C8C18}" dt="2020-04-28T05:28:21.772" v="567"/>
          <ac:inkMkLst>
            <pc:docMk/>
            <pc:sldMk cId="1470945025" sldId="314"/>
            <ac:inkMk id="15" creationId="{DC2CC43D-DFA1-4172-B3BE-F6EC620384EF}"/>
          </ac:inkMkLst>
        </pc:inkChg>
        <pc:inkChg chg="add del">
          <ac:chgData name="유시환" userId="d0068934-af1d-43d6-b8b2-a44fdbea1e60" providerId="ADAL" clId="{96AD81D8-B157-4EAC-B05C-F775568C8C18}" dt="2020-04-28T05:28:21.772" v="567"/>
          <ac:inkMkLst>
            <pc:docMk/>
            <pc:sldMk cId="1470945025" sldId="314"/>
            <ac:inkMk id="16" creationId="{91047718-0E71-4787-A501-8BE294B37C88}"/>
          </ac:inkMkLst>
        </pc:inkChg>
        <pc:inkChg chg="add del">
          <ac:chgData name="유시환" userId="d0068934-af1d-43d6-b8b2-a44fdbea1e60" providerId="ADAL" clId="{96AD81D8-B157-4EAC-B05C-F775568C8C18}" dt="2020-04-28T05:28:21.772" v="567"/>
          <ac:inkMkLst>
            <pc:docMk/>
            <pc:sldMk cId="1470945025" sldId="314"/>
            <ac:inkMk id="17" creationId="{7A2429CC-8D08-4A5B-8E3B-612F55C6D947}"/>
          </ac:inkMkLst>
        </pc:inkChg>
        <pc:inkChg chg="add del">
          <ac:chgData name="유시환" userId="d0068934-af1d-43d6-b8b2-a44fdbea1e60" providerId="ADAL" clId="{96AD81D8-B157-4EAC-B05C-F775568C8C18}" dt="2020-04-28T05:28:21.772" v="567"/>
          <ac:inkMkLst>
            <pc:docMk/>
            <pc:sldMk cId="1470945025" sldId="314"/>
            <ac:inkMk id="18" creationId="{070DD95E-A691-408D-95FD-C9A7B0AAD7B1}"/>
          </ac:inkMkLst>
        </pc:inkChg>
        <pc:inkChg chg="add">
          <ac:chgData name="유시환" userId="d0068934-af1d-43d6-b8b2-a44fdbea1e60" providerId="ADAL" clId="{96AD81D8-B157-4EAC-B05C-F775568C8C18}" dt="2020-04-28T05:28:21.772" v="567"/>
          <ac:inkMkLst>
            <pc:docMk/>
            <pc:sldMk cId="1470945025" sldId="314"/>
            <ac:inkMk id="19" creationId="{313103DB-43A3-4C1C-B2CA-5DE21360999E}"/>
          </ac:inkMkLst>
        </pc:inkChg>
        <pc:inkChg chg="add">
          <ac:chgData name="유시환" userId="d0068934-af1d-43d6-b8b2-a44fdbea1e60" providerId="ADAL" clId="{96AD81D8-B157-4EAC-B05C-F775568C8C18}" dt="2020-04-28T05:28:23.398" v="568" actId="9405"/>
          <ac:inkMkLst>
            <pc:docMk/>
            <pc:sldMk cId="1470945025" sldId="314"/>
            <ac:inkMk id="20" creationId="{3AE1880A-3DAD-4D2D-A311-A8DEA755ECBD}"/>
          </ac:inkMkLst>
        </pc:inkChg>
        <pc:inkChg chg="add">
          <ac:chgData name="유시환" userId="d0068934-af1d-43d6-b8b2-a44fdbea1e60" providerId="ADAL" clId="{96AD81D8-B157-4EAC-B05C-F775568C8C18}" dt="2020-04-28T05:28:27.088" v="569" actId="9405"/>
          <ac:inkMkLst>
            <pc:docMk/>
            <pc:sldMk cId="1470945025" sldId="314"/>
            <ac:inkMk id="21" creationId="{5D37C5D3-AE9D-47DC-9602-C7AEB0E6E355}"/>
          </ac:inkMkLst>
        </pc:inkChg>
        <pc:inkChg chg="add del">
          <ac:chgData name="유시환" userId="d0068934-af1d-43d6-b8b2-a44fdbea1e60" providerId="ADAL" clId="{96AD81D8-B157-4EAC-B05C-F775568C8C18}" dt="2020-04-28T05:28:56.231" v="578"/>
          <ac:inkMkLst>
            <pc:docMk/>
            <pc:sldMk cId="1470945025" sldId="314"/>
            <ac:inkMk id="22" creationId="{5572BDEC-E854-48D5-BCC4-7C9632EB58F1}"/>
          </ac:inkMkLst>
        </pc:inkChg>
        <pc:inkChg chg="add del">
          <ac:chgData name="유시환" userId="d0068934-af1d-43d6-b8b2-a44fdbea1e60" providerId="ADAL" clId="{96AD81D8-B157-4EAC-B05C-F775568C8C18}" dt="2020-04-28T05:28:56.231" v="578"/>
          <ac:inkMkLst>
            <pc:docMk/>
            <pc:sldMk cId="1470945025" sldId="314"/>
            <ac:inkMk id="23" creationId="{5C797784-F6CC-4A06-B51F-DBF60C9AA7F0}"/>
          </ac:inkMkLst>
        </pc:inkChg>
        <pc:inkChg chg="add">
          <ac:chgData name="유시환" userId="d0068934-af1d-43d6-b8b2-a44fdbea1e60" providerId="ADAL" clId="{96AD81D8-B157-4EAC-B05C-F775568C8C18}" dt="2020-04-28T05:28:36.137" v="572" actId="9405"/>
          <ac:inkMkLst>
            <pc:docMk/>
            <pc:sldMk cId="1470945025" sldId="314"/>
            <ac:inkMk id="24" creationId="{E86C5FF1-1DB2-48E4-98F0-70F05714DD93}"/>
          </ac:inkMkLst>
        </pc:inkChg>
        <pc:inkChg chg="add del">
          <ac:chgData name="유시환" userId="d0068934-af1d-43d6-b8b2-a44fdbea1e60" providerId="ADAL" clId="{96AD81D8-B157-4EAC-B05C-F775568C8C18}" dt="2020-04-28T05:28:41.837" v="575"/>
          <ac:inkMkLst>
            <pc:docMk/>
            <pc:sldMk cId="1470945025" sldId="314"/>
            <ac:inkMk id="25" creationId="{F6DB04D2-6D75-4765-9227-9A9B1B39DFCA}"/>
          </ac:inkMkLst>
        </pc:inkChg>
        <pc:inkChg chg="add del">
          <ac:chgData name="유시환" userId="d0068934-af1d-43d6-b8b2-a44fdbea1e60" providerId="ADAL" clId="{96AD81D8-B157-4EAC-B05C-F775568C8C18}" dt="2020-04-28T05:28:41.837" v="575"/>
          <ac:inkMkLst>
            <pc:docMk/>
            <pc:sldMk cId="1470945025" sldId="314"/>
            <ac:inkMk id="26" creationId="{EFF1D109-BA21-43C3-9AD4-3611C7206CDD}"/>
          </ac:inkMkLst>
        </pc:inkChg>
        <pc:inkChg chg="add del">
          <ac:chgData name="유시환" userId="d0068934-af1d-43d6-b8b2-a44fdbea1e60" providerId="ADAL" clId="{96AD81D8-B157-4EAC-B05C-F775568C8C18}" dt="2020-04-28T05:29:10.633" v="583"/>
          <ac:inkMkLst>
            <pc:docMk/>
            <pc:sldMk cId="1470945025" sldId="314"/>
            <ac:inkMk id="27" creationId="{4A1D8224-39CD-4A3C-8497-4C42BA69FEB6}"/>
          </ac:inkMkLst>
        </pc:inkChg>
        <pc:inkChg chg="add">
          <ac:chgData name="유시환" userId="d0068934-af1d-43d6-b8b2-a44fdbea1e60" providerId="ADAL" clId="{96AD81D8-B157-4EAC-B05C-F775568C8C18}" dt="2020-04-28T05:28:50.135" v="576" actId="9405"/>
          <ac:inkMkLst>
            <pc:docMk/>
            <pc:sldMk cId="1470945025" sldId="314"/>
            <ac:inkMk id="28" creationId="{667FC555-B496-4A98-8CE9-32C6C069AAA2}"/>
          </ac:inkMkLst>
        </pc:inkChg>
        <pc:inkChg chg="add del">
          <ac:chgData name="유시환" userId="d0068934-af1d-43d6-b8b2-a44fdbea1e60" providerId="ADAL" clId="{96AD81D8-B157-4EAC-B05C-F775568C8C18}" dt="2020-04-28T05:28:56.231" v="578"/>
          <ac:inkMkLst>
            <pc:docMk/>
            <pc:sldMk cId="1470945025" sldId="314"/>
            <ac:inkMk id="29" creationId="{1FBBA229-09C4-481A-A58C-EB5E4A1FD292}"/>
          </ac:inkMkLst>
        </pc:inkChg>
        <pc:inkChg chg="add del">
          <ac:chgData name="유시환" userId="d0068934-af1d-43d6-b8b2-a44fdbea1e60" providerId="ADAL" clId="{96AD81D8-B157-4EAC-B05C-F775568C8C18}" dt="2020-04-28T05:28:58.929" v="580"/>
          <ac:inkMkLst>
            <pc:docMk/>
            <pc:sldMk cId="1470945025" sldId="314"/>
            <ac:inkMk id="30" creationId="{318348EE-8D73-4967-9332-D4BC86BFB084}"/>
          </ac:inkMkLst>
        </pc:inkChg>
        <pc:inkChg chg="add del">
          <ac:chgData name="유시환" userId="d0068934-af1d-43d6-b8b2-a44fdbea1e60" providerId="ADAL" clId="{96AD81D8-B157-4EAC-B05C-F775568C8C18}" dt="2020-04-28T05:28:58.929" v="580"/>
          <ac:inkMkLst>
            <pc:docMk/>
            <pc:sldMk cId="1470945025" sldId="314"/>
            <ac:inkMk id="31" creationId="{CF05C72D-BF41-43F4-BD99-BD799902CBCD}"/>
          </ac:inkMkLst>
        </pc:inkChg>
        <pc:inkChg chg="add">
          <ac:chgData name="유시환" userId="d0068934-af1d-43d6-b8b2-a44fdbea1e60" providerId="ADAL" clId="{96AD81D8-B157-4EAC-B05C-F775568C8C18}" dt="2020-04-28T05:28:58.929" v="580"/>
          <ac:inkMkLst>
            <pc:docMk/>
            <pc:sldMk cId="1470945025" sldId="314"/>
            <ac:inkMk id="32" creationId="{4EF3F775-F0C1-48FE-9284-3DBBAB28AA8E}"/>
          </ac:inkMkLst>
        </pc:inkChg>
        <pc:inkChg chg="add">
          <ac:chgData name="유시환" userId="d0068934-af1d-43d6-b8b2-a44fdbea1e60" providerId="ADAL" clId="{96AD81D8-B157-4EAC-B05C-F775568C8C18}" dt="2020-04-28T05:29:05.330" v="581" actId="9405"/>
          <ac:inkMkLst>
            <pc:docMk/>
            <pc:sldMk cId="1470945025" sldId="314"/>
            <ac:inkMk id="33" creationId="{E7D1951F-5DB3-4E37-810D-559213780EA7}"/>
          </ac:inkMkLst>
        </pc:inkChg>
        <pc:inkChg chg="add del">
          <ac:chgData name="유시환" userId="d0068934-af1d-43d6-b8b2-a44fdbea1e60" providerId="ADAL" clId="{96AD81D8-B157-4EAC-B05C-F775568C8C18}" dt="2020-04-28T05:29:10.633" v="583"/>
          <ac:inkMkLst>
            <pc:docMk/>
            <pc:sldMk cId="1470945025" sldId="314"/>
            <ac:inkMk id="34" creationId="{46147D2B-E3BD-406A-9F11-6C9CD4F0E729}"/>
          </ac:inkMkLst>
        </pc:inkChg>
        <pc:inkChg chg="add">
          <ac:chgData name="유시환" userId="d0068934-af1d-43d6-b8b2-a44fdbea1e60" providerId="ADAL" clId="{96AD81D8-B157-4EAC-B05C-F775568C8C18}" dt="2020-04-28T05:29:10.633" v="583"/>
          <ac:inkMkLst>
            <pc:docMk/>
            <pc:sldMk cId="1470945025" sldId="314"/>
            <ac:inkMk id="35" creationId="{3A1C505C-250C-456E-ADDF-C5096B728D8E}"/>
          </ac:inkMkLst>
        </pc:inkChg>
        <pc:inkChg chg="add del">
          <ac:chgData name="유시환" userId="d0068934-af1d-43d6-b8b2-a44fdbea1e60" providerId="ADAL" clId="{96AD81D8-B157-4EAC-B05C-F775568C8C18}" dt="2020-04-28T05:29:38.273" v="589"/>
          <ac:inkMkLst>
            <pc:docMk/>
            <pc:sldMk cId="1470945025" sldId="314"/>
            <ac:inkMk id="36" creationId="{C6FF198E-8191-44A5-83ED-D6FDA70C1B41}"/>
          </ac:inkMkLst>
        </pc:inkChg>
        <pc:inkChg chg="add del">
          <ac:chgData name="유시환" userId="d0068934-af1d-43d6-b8b2-a44fdbea1e60" providerId="ADAL" clId="{96AD81D8-B157-4EAC-B05C-F775568C8C18}" dt="2020-04-28T05:29:38.273" v="589"/>
          <ac:inkMkLst>
            <pc:docMk/>
            <pc:sldMk cId="1470945025" sldId="314"/>
            <ac:inkMk id="37" creationId="{21ACB1EE-FB4F-44FC-AD89-7582279FC458}"/>
          </ac:inkMkLst>
        </pc:inkChg>
        <pc:inkChg chg="add del">
          <ac:chgData name="유시환" userId="d0068934-af1d-43d6-b8b2-a44fdbea1e60" providerId="ADAL" clId="{96AD81D8-B157-4EAC-B05C-F775568C8C18}" dt="2020-04-28T05:29:38.273" v="589"/>
          <ac:inkMkLst>
            <pc:docMk/>
            <pc:sldMk cId="1470945025" sldId="314"/>
            <ac:inkMk id="38" creationId="{FF1435BF-5819-45E2-8AD0-F4B0EA0924DF}"/>
          </ac:inkMkLst>
        </pc:inkChg>
        <pc:inkChg chg="add del">
          <ac:chgData name="유시환" userId="d0068934-af1d-43d6-b8b2-a44fdbea1e60" providerId="ADAL" clId="{96AD81D8-B157-4EAC-B05C-F775568C8C18}" dt="2020-04-28T05:29:38.273" v="589"/>
          <ac:inkMkLst>
            <pc:docMk/>
            <pc:sldMk cId="1470945025" sldId="314"/>
            <ac:inkMk id="39" creationId="{E48FC04F-2ECE-448D-9782-A37A00B7749C}"/>
          </ac:inkMkLst>
        </pc:inkChg>
        <pc:inkChg chg="add del">
          <ac:chgData name="유시환" userId="d0068934-af1d-43d6-b8b2-a44fdbea1e60" providerId="ADAL" clId="{96AD81D8-B157-4EAC-B05C-F775568C8C18}" dt="2020-04-28T05:29:38.273" v="589"/>
          <ac:inkMkLst>
            <pc:docMk/>
            <pc:sldMk cId="1470945025" sldId="314"/>
            <ac:inkMk id="40" creationId="{64DE4650-FA0A-4518-8B3F-5CC8E487D1E2}"/>
          </ac:inkMkLst>
        </pc:inkChg>
        <pc:inkChg chg="add">
          <ac:chgData name="유시환" userId="d0068934-af1d-43d6-b8b2-a44fdbea1e60" providerId="ADAL" clId="{96AD81D8-B157-4EAC-B05C-F775568C8C18}" dt="2020-04-28T05:29:38.273" v="589"/>
          <ac:inkMkLst>
            <pc:docMk/>
            <pc:sldMk cId="1470945025" sldId="314"/>
            <ac:inkMk id="41" creationId="{A4A9E38A-D8C6-4482-A015-57D39CDF45D8}"/>
          </ac:inkMkLst>
        </pc:inkChg>
      </pc:sldChg>
    </pc:docChg>
  </pc:docChgLst>
  <pc:docChgLst>
    <pc:chgData name="유시환" userId="d0068934-af1d-43d6-b8b2-a44fdbea1e60" providerId="ADAL" clId="{310F9771-1783-5946-9C17-BCB280EDB309}"/>
    <pc:docChg chg="custSel addSld modSld modShowInfo">
      <pc:chgData name="유시환" userId="d0068934-af1d-43d6-b8b2-a44fdbea1e60" providerId="ADAL" clId="{310F9771-1783-5946-9C17-BCB280EDB309}" dt="2021-04-07T23:58:50.809" v="40" actId="729"/>
      <pc:docMkLst>
        <pc:docMk/>
      </pc:docMkLst>
      <pc:sldChg chg="mod modShow">
        <pc:chgData name="유시환" userId="d0068934-af1d-43d6-b8b2-a44fdbea1e60" providerId="ADAL" clId="{310F9771-1783-5946-9C17-BCB280EDB309}" dt="2021-04-07T23:58:50.809" v="40" actId="729"/>
        <pc:sldMkLst>
          <pc:docMk/>
          <pc:sldMk cId="185598714" sldId="266"/>
        </pc:sldMkLst>
      </pc:sldChg>
      <pc:sldChg chg="modSp modAnim">
        <pc:chgData name="유시환" userId="d0068934-af1d-43d6-b8b2-a44fdbea1e60" providerId="ADAL" clId="{310F9771-1783-5946-9C17-BCB280EDB309}" dt="2021-03-29T05:37:52.128" v="0" actId="20578"/>
        <pc:sldMkLst>
          <pc:docMk/>
          <pc:sldMk cId="1743788845" sldId="281"/>
        </pc:sldMkLst>
        <pc:spChg chg="mod">
          <ac:chgData name="유시환" userId="d0068934-af1d-43d6-b8b2-a44fdbea1e60" providerId="ADAL" clId="{310F9771-1783-5946-9C17-BCB280EDB309}" dt="2021-03-29T05:37:52.128" v="0" actId="20578"/>
          <ac:spMkLst>
            <pc:docMk/>
            <pc:sldMk cId="1743788845" sldId="281"/>
            <ac:spMk id="6" creationId="{00000000-0000-0000-0000-000000000000}"/>
          </ac:spMkLst>
        </pc:spChg>
      </pc:sldChg>
      <pc:sldChg chg="delSp mod">
        <pc:chgData name="유시환" userId="d0068934-af1d-43d6-b8b2-a44fdbea1e60" providerId="ADAL" clId="{310F9771-1783-5946-9C17-BCB280EDB309}" dt="2021-03-29T06:30:39.240" v="1" actId="478"/>
        <pc:sldMkLst>
          <pc:docMk/>
          <pc:sldMk cId="905113621" sldId="294"/>
        </pc:sldMkLst>
        <pc:inkChg chg="del">
          <ac:chgData name="유시환" userId="d0068934-af1d-43d6-b8b2-a44fdbea1e60" providerId="ADAL" clId="{310F9771-1783-5946-9C17-BCB280EDB309}" dt="2021-03-29T06:30:39.240" v="1" actId="478"/>
          <ac:inkMkLst>
            <pc:docMk/>
            <pc:sldMk cId="905113621" sldId="294"/>
            <ac:inkMk id="3" creationId="{BD1A54AB-170C-42D1-8FE2-F612EA9D3B34}"/>
          </ac:inkMkLst>
        </pc:inkChg>
      </pc:sldChg>
      <pc:sldChg chg="modSp">
        <pc:chgData name="유시환" userId="d0068934-af1d-43d6-b8b2-a44fdbea1e60" providerId="ADAL" clId="{310F9771-1783-5946-9C17-BCB280EDB309}" dt="2021-04-01T02:00:51.302" v="21" actId="1036"/>
        <pc:sldMkLst>
          <pc:docMk/>
          <pc:sldMk cId="1341218019" sldId="301"/>
        </pc:sldMkLst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19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0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1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2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3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5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6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7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8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29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30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31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1T02:00:51.302" v="21" actId="1036"/>
          <ac:spMkLst>
            <pc:docMk/>
            <pc:sldMk cId="1341218019" sldId="301"/>
            <ac:spMk id="32" creationId="{00000000-0000-0000-0000-000000000000}"/>
          </ac:spMkLst>
        </pc:spChg>
        <pc:grpChg chg="mod">
          <ac:chgData name="유시환" userId="d0068934-af1d-43d6-b8b2-a44fdbea1e60" providerId="ADAL" clId="{310F9771-1783-5946-9C17-BCB280EDB309}" dt="2021-04-01T02:00:51.302" v="21" actId="1036"/>
          <ac:grpSpMkLst>
            <pc:docMk/>
            <pc:sldMk cId="1341218019" sldId="301"/>
            <ac:grpSpMk id="16" creationId="{00000000-0000-0000-0000-000000000000}"/>
          </ac:grpSpMkLst>
        </pc:grpChg>
        <pc:grpChg chg="mod">
          <ac:chgData name="유시환" userId="d0068934-af1d-43d6-b8b2-a44fdbea1e60" providerId="ADAL" clId="{310F9771-1783-5946-9C17-BCB280EDB309}" dt="2021-04-01T02:00:51.302" v="21" actId="1036"/>
          <ac:grpSpMkLst>
            <pc:docMk/>
            <pc:sldMk cId="1341218019" sldId="301"/>
            <ac:grpSpMk id="17" creationId="{00000000-0000-0000-0000-000000000000}"/>
          </ac:grpSpMkLst>
        </pc:grpChg>
        <pc:grpChg chg="mod">
          <ac:chgData name="유시환" userId="d0068934-af1d-43d6-b8b2-a44fdbea1e60" providerId="ADAL" clId="{310F9771-1783-5946-9C17-BCB280EDB309}" dt="2021-04-01T02:00:51.302" v="21" actId="1036"/>
          <ac:grpSpMkLst>
            <pc:docMk/>
            <pc:sldMk cId="1341218019" sldId="301"/>
            <ac:grpSpMk id="18" creationId="{00000000-0000-0000-0000-000000000000}"/>
          </ac:grpSpMkLst>
        </pc:grpChg>
        <pc:grpChg chg="mod">
          <ac:chgData name="유시환" userId="d0068934-af1d-43d6-b8b2-a44fdbea1e60" providerId="ADAL" clId="{310F9771-1783-5946-9C17-BCB280EDB309}" dt="2021-04-01T02:00:51.302" v="21" actId="1036"/>
          <ac:grpSpMkLst>
            <pc:docMk/>
            <pc:sldMk cId="1341218019" sldId="301"/>
            <ac:grpSpMk id="24" creationId="{00000000-0000-0000-0000-000000000000}"/>
          </ac:grpSpMkLst>
        </pc:grpChg>
      </pc:sldChg>
      <pc:sldChg chg="modSp mod">
        <pc:chgData name="유시환" userId="d0068934-af1d-43d6-b8b2-a44fdbea1e60" providerId="ADAL" clId="{310F9771-1783-5946-9C17-BCB280EDB309}" dt="2021-04-05T05:59:24.824" v="25" actId="1076"/>
        <pc:sldMkLst>
          <pc:docMk/>
          <pc:sldMk cId="587959943" sldId="306"/>
        </pc:sldMkLst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2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3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4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5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6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7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8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29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30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24.824" v="25" actId="1076"/>
          <ac:spMkLst>
            <pc:docMk/>
            <pc:sldMk cId="587959943" sldId="306"/>
            <ac:spMk id="31" creationId="{00000000-0000-0000-0000-000000000000}"/>
          </ac:spMkLst>
        </pc:spChg>
        <pc:spChg chg="mod">
          <ac:chgData name="유시환" userId="d0068934-af1d-43d6-b8b2-a44fdbea1e60" providerId="ADAL" clId="{310F9771-1783-5946-9C17-BCB280EDB309}" dt="2021-04-05T05:59:19.963" v="24" actId="1076"/>
          <ac:spMkLst>
            <pc:docMk/>
            <pc:sldMk cId="587959943" sldId="306"/>
            <ac:spMk id="32" creationId="{00000000-0000-0000-0000-000000000000}"/>
          </ac:spMkLst>
        </pc:spChg>
        <pc:grpChg chg="mod">
          <ac:chgData name="유시환" userId="d0068934-af1d-43d6-b8b2-a44fdbea1e60" providerId="ADAL" clId="{310F9771-1783-5946-9C17-BCB280EDB309}" dt="2021-04-05T05:59:24.824" v="25" actId="1076"/>
          <ac:grpSpMkLst>
            <pc:docMk/>
            <pc:sldMk cId="587959943" sldId="306"/>
            <ac:grpSpMk id="21" creationId="{00000000-0000-0000-0000-000000000000}"/>
          </ac:grpSpMkLst>
        </pc:grpChg>
      </pc:sldChg>
      <pc:sldChg chg="modSp mod">
        <pc:chgData name="유시환" userId="d0068934-af1d-43d6-b8b2-a44fdbea1e60" providerId="ADAL" clId="{310F9771-1783-5946-9C17-BCB280EDB309}" dt="2021-04-05T06:01:13.273" v="26" actId="1036"/>
        <pc:sldMkLst>
          <pc:docMk/>
          <pc:sldMk cId="778318156" sldId="308"/>
        </pc:sldMkLst>
        <pc:spChg chg="mod">
          <ac:chgData name="유시환" userId="d0068934-af1d-43d6-b8b2-a44fdbea1e60" providerId="ADAL" clId="{310F9771-1783-5946-9C17-BCB280EDB309}" dt="2021-04-05T06:01:13.273" v="26" actId="1036"/>
          <ac:spMkLst>
            <pc:docMk/>
            <pc:sldMk cId="778318156" sldId="308"/>
            <ac:spMk id="12" creationId="{00000000-0000-0000-0000-000000000000}"/>
          </ac:spMkLst>
        </pc:spChg>
      </pc:sldChg>
      <pc:sldChg chg="delSp mod">
        <pc:chgData name="유시환" userId="d0068934-af1d-43d6-b8b2-a44fdbea1e60" providerId="ADAL" clId="{310F9771-1783-5946-9C17-BCB280EDB309}" dt="2021-04-05T06:34:15.026" v="38" actId="478"/>
        <pc:sldMkLst>
          <pc:docMk/>
          <pc:sldMk cId="1470945025" sldId="314"/>
        </pc:sldMkLst>
        <pc:inkChg chg="del">
          <ac:chgData name="유시환" userId="d0068934-af1d-43d6-b8b2-a44fdbea1e60" providerId="ADAL" clId="{310F9771-1783-5946-9C17-BCB280EDB309}" dt="2021-04-05T06:34:11.514" v="37" actId="478"/>
          <ac:inkMkLst>
            <pc:docMk/>
            <pc:sldMk cId="1470945025" sldId="314"/>
            <ac:inkMk id="3" creationId="{72FEB678-A851-4C8A-8A27-2C46FAEBC52F}"/>
          </ac:inkMkLst>
        </pc:inkChg>
        <pc:inkChg chg="del">
          <ac:chgData name="유시환" userId="d0068934-af1d-43d6-b8b2-a44fdbea1e60" providerId="ADAL" clId="{310F9771-1783-5946-9C17-BCB280EDB309}" dt="2021-04-05T06:34:15.026" v="38" actId="478"/>
          <ac:inkMkLst>
            <pc:docMk/>
            <pc:sldMk cId="1470945025" sldId="314"/>
            <ac:inkMk id="4" creationId="{E45EABB0-920A-42B7-AAA0-1444922C3669}"/>
          </ac:inkMkLst>
        </pc:inkChg>
        <pc:inkChg chg="del">
          <ac:chgData name="유시환" userId="d0068934-af1d-43d6-b8b2-a44fdbea1e60" providerId="ADAL" clId="{310F9771-1783-5946-9C17-BCB280EDB309}" dt="2021-04-05T06:34:07.675" v="35" actId="478"/>
          <ac:inkMkLst>
            <pc:docMk/>
            <pc:sldMk cId="1470945025" sldId="314"/>
            <ac:inkMk id="12" creationId="{5A1B599D-114F-42E1-98FC-E95CA50E3542}"/>
          </ac:inkMkLst>
        </pc:inkChg>
        <pc:inkChg chg="del">
          <ac:chgData name="유시환" userId="d0068934-af1d-43d6-b8b2-a44fdbea1e60" providerId="ADAL" clId="{310F9771-1783-5946-9C17-BCB280EDB309}" dt="2021-04-05T06:34:15.026" v="38" actId="478"/>
          <ac:inkMkLst>
            <pc:docMk/>
            <pc:sldMk cId="1470945025" sldId="314"/>
            <ac:inkMk id="19" creationId="{313103DB-43A3-4C1C-B2CA-5DE21360999E}"/>
          </ac:inkMkLst>
        </pc:inkChg>
        <pc:inkChg chg="del">
          <ac:chgData name="유시환" userId="d0068934-af1d-43d6-b8b2-a44fdbea1e60" providerId="ADAL" clId="{310F9771-1783-5946-9C17-BCB280EDB309}" dt="2021-04-05T06:34:15.026" v="38" actId="478"/>
          <ac:inkMkLst>
            <pc:docMk/>
            <pc:sldMk cId="1470945025" sldId="314"/>
            <ac:inkMk id="20" creationId="{3AE1880A-3DAD-4D2D-A311-A8DEA755ECBD}"/>
          </ac:inkMkLst>
        </pc:inkChg>
        <pc:inkChg chg="del">
          <ac:chgData name="유시환" userId="d0068934-af1d-43d6-b8b2-a44fdbea1e60" providerId="ADAL" clId="{310F9771-1783-5946-9C17-BCB280EDB309}" dt="2021-04-05T06:34:15.026" v="38" actId="478"/>
          <ac:inkMkLst>
            <pc:docMk/>
            <pc:sldMk cId="1470945025" sldId="314"/>
            <ac:inkMk id="21" creationId="{5D37C5D3-AE9D-47DC-9602-C7AEB0E6E355}"/>
          </ac:inkMkLst>
        </pc:inkChg>
        <pc:inkChg chg="del">
          <ac:chgData name="유시환" userId="d0068934-af1d-43d6-b8b2-a44fdbea1e60" providerId="ADAL" clId="{310F9771-1783-5946-9C17-BCB280EDB309}" dt="2021-04-05T06:34:02.207" v="33" actId="478"/>
          <ac:inkMkLst>
            <pc:docMk/>
            <pc:sldMk cId="1470945025" sldId="314"/>
            <ac:inkMk id="24" creationId="{E86C5FF1-1DB2-48E4-98F0-70F05714DD93}"/>
          </ac:inkMkLst>
        </pc:inkChg>
        <pc:inkChg chg="del">
          <ac:chgData name="유시환" userId="d0068934-af1d-43d6-b8b2-a44fdbea1e60" providerId="ADAL" clId="{310F9771-1783-5946-9C17-BCB280EDB309}" dt="2021-04-05T06:34:05.177" v="34" actId="478"/>
          <ac:inkMkLst>
            <pc:docMk/>
            <pc:sldMk cId="1470945025" sldId="314"/>
            <ac:inkMk id="28" creationId="{667FC555-B496-4A98-8CE9-32C6C069AAA2}"/>
          </ac:inkMkLst>
        </pc:inkChg>
        <pc:inkChg chg="del">
          <ac:chgData name="유시환" userId="d0068934-af1d-43d6-b8b2-a44fdbea1e60" providerId="ADAL" clId="{310F9771-1783-5946-9C17-BCB280EDB309}" dt="2021-04-05T06:33:58.688" v="32" actId="478"/>
          <ac:inkMkLst>
            <pc:docMk/>
            <pc:sldMk cId="1470945025" sldId="314"/>
            <ac:inkMk id="32" creationId="{4EF3F775-F0C1-48FE-9284-3DBBAB28AA8E}"/>
          </ac:inkMkLst>
        </pc:inkChg>
        <pc:inkChg chg="del">
          <ac:chgData name="유시환" userId="d0068934-af1d-43d6-b8b2-a44fdbea1e60" providerId="ADAL" clId="{310F9771-1783-5946-9C17-BCB280EDB309}" dt="2021-04-05T06:34:15.026" v="38" actId="478"/>
          <ac:inkMkLst>
            <pc:docMk/>
            <pc:sldMk cId="1470945025" sldId="314"/>
            <ac:inkMk id="33" creationId="{E7D1951F-5DB3-4E37-810D-559213780EA7}"/>
          </ac:inkMkLst>
        </pc:inkChg>
        <pc:inkChg chg="del">
          <ac:chgData name="유시환" userId="d0068934-af1d-43d6-b8b2-a44fdbea1e60" providerId="ADAL" clId="{310F9771-1783-5946-9C17-BCB280EDB309}" dt="2021-04-05T06:34:09.491" v="36" actId="478"/>
          <ac:inkMkLst>
            <pc:docMk/>
            <pc:sldMk cId="1470945025" sldId="314"/>
            <ac:inkMk id="35" creationId="{3A1C505C-250C-456E-ADDF-C5096B728D8E}"/>
          </ac:inkMkLst>
        </pc:inkChg>
        <pc:inkChg chg="del">
          <ac:chgData name="유시환" userId="d0068934-af1d-43d6-b8b2-a44fdbea1e60" providerId="ADAL" clId="{310F9771-1783-5946-9C17-BCB280EDB309}" dt="2021-04-05T06:34:15.026" v="38" actId="478"/>
          <ac:inkMkLst>
            <pc:docMk/>
            <pc:sldMk cId="1470945025" sldId="314"/>
            <ac:inkMk id="41" creationId="{A4A9E38A-D8C6-4482-A015-57D39CDF45D8}"/>
          </ac:inkMkLst>
        </pc:inkChg>
      </pc:sldChg>
      <pc:sldChg chg="delSp modSp new mod modClrScheme chgLayout">
        <pc:chgData name="유시환" userId="d0068934-af1d-43d6-b8b2-a44fdbea1e60" providerId="ADAL" clId="{310F9771-1783-5946-9C17-BCB280EDB309}" dt="2021-04-01T00:26:20.055" v="3" actId="700"/>
        <pc:sldMkLst>
          <pc:docMk/>
          <pc:sldMk cId="3369478407" sldId="328"/>
        </pc:sldMkLst>
        <pc:spChg chg="del">
          <ac:chgData name="유시환" userId="d0068934-af1d-43d6-b8b2-a44fdbea1e60" providerId="ADAL" clId="{310F9771-1783-5946-9C17-BCB280EDB309}" dt="2021-04-01T00:26:20.055" v="3" actId="700"/>
          <ac:spMkLst>
            <pc:docMk/>
            <pc:sldMk cId="3369478407" sldId="328"/>
            <ac:spMk id="2" creationId="{98D5968E-9937-0F4A-8995-E3A8C323E94C}"/>
          </ac:spMkLst>
        </pc:spChg>
        <pc:spChg chg="del">
          <ac:chgData name="유시환" userId="d0068934-af1d-43d6-b8b2-a44fdbea1e60" providerId="ADAL" clId="{310F9771-1783-5946-9C17-BCB280EDB309}" dt="2021-04-01T00:26:20.055" v="3" actId="700"/>
          <ac:spMkLst>
            <pc:docMk/>
            <pc:sldMk cId="3369478407" sldId="328"/>
            <ac:spMk id="3" creationId="{03C6954F-166D-5E4E-8968-35CAAAA6DB1F}"/>
          </ac:spMkLst>
        </pc:spChg>
        <pc:spChg chg="mod ord">
          <ac:chgData name="유시환" userId="d0068934-af1d-43d6-b8b2-a44fdbea1e60" providerId="ADAL" clId="{310F9771-1783-5946-9C17-BCB280EDB309}" dt="2021-04-01T00:26:20.055" v="3" actId="700"/>
          <ac:spMkLst>
            <pc:docMk/>
            <pc:sldMk cId="3369478407" sldId="328"/>
            <ac:spMk id="4" creationId="{B00AE795-BB39-F74A-8C75-64519A76A097}"/>
          </ac:spMkLst>
        </pc:spChg>
      </pc:sldChg>
      <pc:sldChg chg="delSp modSp new mod modClrScheme chgLayout">
        <pc:chgData name="유시환" userId="d0068934-af1d-43d6-b8b2-a44fdbea1e60" providerId="ADAL" clId="{310F9771-1783-5946-9C17-BCB280EDB309}" dt="2021-04-01T01:52:25.716" v="5" actId="700"/>
        <pc:sldMkLst>
          <pc:docMk/>
          <pc:sldMk cId="4019645225" sldId="329"/>
        </pc:sldMkLst>
        <pc:spChg chg="del">
          <ac:chgData name="유시환" userId="d0068934-af1d-43d6-b8b2-a44fdbea1e60" providerId="ADAL" clId="{310F9771-1783-5946-9C17-BCB280EDB309}" dt="2021-04-01T01:52:25.716" v="5" actId="700"/>
          <ac:spMkLst>
            <pc:docMk/>
            <pc:sldMk cId="4019645225" sldId="329"/>
            <ac:spMk id="2" creationId="{4067F463-9CF8-DE48-A603-CA3FBE95E649}"/>
          </ac:spMkLst>
        </pc:spChg>
        <pc:spChg chg="del">
          <ac:chgData name="유시환" userId="d0068934-af1d-43d6-b8b2-a44fdbea1e60" providerId="ADAL" clId="{310F9771-1783-5946-9C17-BCB280EDB309}" dt="2021-04-01T01:52:25.716" v="5" actId="700"/>
          <ac:spMkLst>
            <pc:docMk/>
            <pc:sldMk cId="4019645225" sldId="329"/>
            <ac:spMk id="3" creationId="{8F5D6651-AE4B-2F45-B99F-5D57DD0566A3}"/>
          </ac:spMkLst>
        </pc:spChg>
        <pc:spChg chg="mod ord">
          <ac:chgData name="유시환" userId="d0068934-af1d-43d6-b8b2-a44fdbea1e60" providerId="ADAL" clId="{310F9771-1783-5946-9C17-BCB280EDB309}" dt="2021-04-01T01:52:25.716" v="5" actId="700"/>
          <ac:spMkLst>
            <pc:docMk/>
            <pc:sldMk cId="4019645225" sldId="329"/>
            <ac:spMk id="4" creationId="{AEA42BD6-443F-3646-909C-9E8A35A75379}"/>
          </ac:spMkLst>
        </pc:spChg>
      </pc:sldChg>
      <pc:sldChg chg="delSp modSp new mod modClrScheme chgLayout">
        <pc:chgData name="유시환" userId="d0068934-af1d-43d6-b8b2-a44fdbea1e60" providerId="ADAL" clId="{310F9771-1783-5946-9C17-BCB280EDB309}" dt="2021-04-05T05:50:11.853" v="23" actId="700"/>
        <pc:sldMkLst>
          <pc:docMk/>
          <pc:sldMk cId="2211324815" sldId="330"/>
        </pc:sldMkLst>
        <pc:spChg chg="del">
          <ac:chgData name="유시환" userId="d0068934-af1d-43d6-b8b2-a44fdbea1e60" providerId="ADAL" clId="{310F9771-1783-5946-9C17-BCB280EDB309}" dt="2021-04-05T05:50:11.853" v="23" actId="700"/>
          <ac:spMkLst>
            <pc:docMk/>
            <pc:sldMk cId="2211324815" sldId="330"/>
            <ac:spMk id="2" creationId="{3309A568-A094-204C-AF35-02D99E0B3D68}"/>
          </ac:spMkLst>
        </pc:spChg>
        <pc:spChg chg="del">
          <ac:chgData name="유시환" userId="d0068934-af1d-43d6-b8b2-a44fdbea1e60" providerId="ADAL" clId="{310F9771-1783-5946-9C17-BCB280EDB309}" dt="2021-04-05T05:50:11.853" v="23" actId="700"/>
          <ac:spMkLst>
            <pc:docMk/>
            <pc:sldMk cId="2211324815" sldId="330"/>
            <ac:spMk id="3" creationId="{C8198F45-377A-D84F-8242-2A707FEA8F70}"/>
          </ac:spMkLst>
        </pc:spChg>
        <pc:spChg chg="mod ord">
          <ac:chgData name="유시환" userId="d0068934-af1d-43d6-b8b2-a44fdbea1e60" providerId="ADAL" clId="{310F9771-1783-5946-9C17-BCB280EDB309}" dt="2021-04-05T05:50:11.853" v="23" actId="700"/>
          <ac:spMkLst>
            <pc:docMk/>
            <pc:sldMk cId="2211324815" sldId="330"/>
            <ac:spMk id="4" creationId="{7795871F-BDFD-0C4E-BB13-840B392BC3AF}"/>
          </ac:spMkLst>
        </pc:spChg>
      </pc:sldChg>
      <pc:sldChg chg="delSp modSp new mod modClrScheme chgLayout">
        <pc:chgData name="유시환" userId="d0068934-af1d-43d6-b8b2-a44fdbea1e60" providerId="ADAL" clId="{310F9771-1783-5946-9C17-BCB280EDB309}" dt="2021-04-05T06:04:05.045" v="28" actId="700"/>
        <pc:sldMkLst>
          <pc:docMk/>
          <pc:sldMk cId="304197225" sldId="331"/>
        </pc:sldMkLst>
        <pc:spChg chg="del">
          <ac:chgData name="유시환" userId="d0068934-af1d-43d6-b8b2-a44fdbea1e60" providerId="ADAL" clId="{310F9771-1783-5946-9C17-BCB280EDB309}" dt="2021-04-05T06:04:05.045" v="28" actId="700"/>
          <ac:spMkLst>
            <pc:docMk/>
            <pc:sldMk cId="304197225" sldId="331"/>
            <ac:spMk id="2" creationId="{C5E036DD-E1FC-0742-AB6F-DA02118EB194}"/>
          </ac:spMkLst>
        </pc:spChg>
        <pc:spChg chg="del">
          <ac:chgData name="유시환" userId="d0068934-af1d-43d6-b8b2-a44fdbea1e60" providerId="ADAL" clId="{310F9771-1783-5946-9C17-BCB280EDB309}" dt="2021-04-05T06:04:05.045" v="28" actId="700"/>
          <ac:spMkLst>
            <pc:docMk/>
            <pc:sldMk cId="304197225" sldId="331"/>
            <ac:spMk id="3" creationId="{1BB62C27-AE0E-6946-B241-9DE1AC48B00C}"/>
          </ac:spMkLst>
        </pc:spChg>
        <pc:spChg chg="mod ord">
          <ac:chgData name="유시환" userId="d0068934-af1d-43d6-b8b2-a44fdbea1e60" providerId="ADAL" clId="{310F9771-1783-5946-9C17-BCB280EDB309}" dt="2021-04-05T06:04:05.045" v="28" actId="700"/>
          <ac:spMkLst>
            <pc:docMk/>
            <pc:sldMk cId="304197225" sldId="331"/>
            <ac:spMk id="4" creationId="{CAAC1653-E8FB-1641-83DB-407323A68033}"/>
          </ac:spMkLst>
        </pc:spChg>
      </pc:sldChg>
      <pc:sldChg chg="delSp modSp new mod modClrScheme chgLayout">
        <pc:chgData name="유시환" userId="d0068934-af1d-43d6-b8b2-a44fdbea1e60" providerId="ADAL" clId="{310F9771-1783-5946-9C17-BCB280EDB309}" dt="2021-04-05T06:21:30.826" v="31" actId="700"/>
        <pc:sldMkLst>
          <pc:docMk/>
          <pc:sldMk cId="507498544" sldId="332"/>
        </pc:sldMkLst>
        <pc:spChg chg="del">
          <ac:chgData name="유시환" userId="d0068934-af1d-43d6-b8b2-a44fdbea1e60" providerId="ADAL" clId="{310F9771-1783-5946-9C17-BCB280EDB309}" dt="2021-04-05T06:21:30.826" v="31" actId="700"/>
          <ac:spMkLst>
            <pc:docMk/>
            <pc:sldMk cId="507498544" sldId="332"/>
            <ac:spMk id="2" creationId="{B9428243-5BCF-8F4D-8CDD-EA74E3936D68}"/>
          </ac:spMkLst>
        </pc:spChg>
        <pc:spChg chg="del">
          <ac:chgData name="유시환" userId="d0068934-af1d-43d6-b8b2-a44fdbea1e60" providerId="ADAL" clId="{310F9771-1783-5946-9C17-BCB280EDB309}" dt="2021-04-05T06:21:30.826" v="31" actId="700"/>
          <ac:spMkLst>
            <pc:docMk/>
            <pc:sldMk cId="507498544" sldId="332"/>
            <ac:spMk id="3" creationId="{A2062B73-FBB7-F248-B823-D5457423889C}"/>
          </ac:spMkLst>
        </pc:spChg>
        <pc:spChg chg="mod ord">
          <ac:chgData name="유시환" userId="d0068934-af1d-43d6-b8b2-a44fdbea1e60" providerId="ADAL" clId="{310F9771-1783-5946-9C17-BCB280EDB309}" dt="2021-04-05T06:21:30.826" v="31" actId="700"/>
          <ac:spMkLst>
            <pc:docMk/>
            <pc:sldMk cId="507498544" sldId="332"/>
            <ac:spMk id="4" creationId="{274FF14D-75A9-F846-A83B-D061EB1C77C2}"/>
          </ac:spMkLst>
        </pc:spChg>
      </pc:sldChg>
    </pc:docChg>
  </pc:docChgLst>
  <pc:docChgLst>
    <pc:chgData name="유시환" userId="d0068934-af1d-43d6-b8b2-a44fdbea1e60" providerId="ADAL" clId="{74ACD8F9-C977-D946-8FAC-29BE8CB6B966}"/>
    <pc:docChg chg="custSel modSld">
      <pc:chgData name="유시환" userId="d0068934-af1d-43d6-b8b2-a44fdbea1e60" providerId="ADAL" clId="{74ACD8F9-C977-D946-8FAC-29BE8CB6B966}" dt="2020-04-05T14:40:00.616" v="16" actId="478"/>
      <pc:docMkLst>
        <pc:docMk/>
      </pc:docMkLst>
      <pc:sldChg chg="delSp">
        <pc:chgData name="유시환" userId="d0068934-af1d-43d6-b8b2-a44fdbea1e60" providerId="ADAL" clId="{74ACD8F9-C977-D946-8FAC-29BE8CB6B966}" dt="2020-04-05T14:38:56.695" v="1" actId="478"/>
        <pc:sldMkLst>
          <pc:docMk/>
          <pc:sldMk cId="1743788845" sldId="281"/>
        </pc:sldMkLst>
        <pc:inkChg chg="del">
          <ac:chgData name="유시환" userId="d0068934-af1d-43d6-b8b2-a44fdbea1e60" providerId="ADAL" clId="{74ACD8F9-C977-D946-8FAC-29BE8CB6B966}" dt="2020-04-05T14:38:56.695" v="1" actId="478"/>
          <ac:inkMkLst>
            <pc:docMk/>
            <pc:sldMk cId="1743788845" sldId="281"/>
            <ac:inkMk id="3" creationId="{1A7631BE-3644-4AAC-B236-3BEB0A1676EA}"/>
          </ac:inkMkLst>
        </pc:inkChg>
        <pc:inkChg chg="del">
          <ac:chgData name="유시환" userId="d0068934-af1d-43d6-b8b2-a44fdbea1e60" providerId="ADAL" clId="{74ACD8F9-C977-D946-8FAC-29BE8CB6B966}" dt="2020-04-05T14:38:54.446" v="0" actId="478"/>
          <ac:inkMkLst>
            <pc:docMk/>
            <pc:sldMk cId="1743788845" sldId="281"/>
            <ac:inkMk id="4" creationId="{B57DC395-F61B-4121-9152-A2C9036E1E35}"/>
          </ac:inkMkLst>
        </pc:inkChg>
      </pc:sldChg>
      <pc:sldChg chg="delSp">
        <pc:chgData name="유시환" userId="d0068934-af1d-43d6-b8b2-a44fdbea1e60" providerId="ADAL" clId="{74ACD8F9-C977-D946-8FAC-29BE8CB6B966}" dt="2020-04-05T14:39:02.834" v="2" actId="478"/>
        <pc:sldMkLst>
          <pc:docMk/>
          <pc:sldMk cId="8408934" sldId="282"/>
        </pc:sldMkLst>
        <pc:inkChg chg="del">
          <ac:chgData name="유시환" userId="d0068934-af1d-43d6-b8b2-a44fdbea1e60" providerId="ADAL" clId="{74ACD8F9-C977-D946-8FAC-29BE8CB6B966}" dt="2020-04-05T14:39:02.834" v="2" actId="478"/>
          <ac:inkMkLst>
            <pc:docMk/>
            <pc:sldMk cId="8408934" sldId="282"/>
            <ac:inkMk id="3" creationId="{FCC3ED8B-3BD1-4989-AB15-43980BC937D0}"/>
          </ac:inkMkLst>
        </pc:inkChg>
      </pc:sldChg>
      <pc:sldChg chg="delSp">
        <pc:chgData name="유시환" userId="d0068934-af1d-43d6-b8b2-a44fdbea1e60" providerId="ADAL" clId="{74ACD8F9-C977-D946-8FAC-29BE8CB6B966}" dt="2020-04-05T14:39:10.846" v="3" actId="478"/>
        <pc:sldMkLst>
          <pc:docMk/>
          <pc:sldMk cId="115339062" sldId="285"/>
        </pc:sldMkLst>
        <pc:inkChg chg="del">
          <ac:chgData name="유시환" userId="d0068934-af1d-43d6-b8b2-a44fdbea1e60" providerId="ADAL" clId="{74ACD8F9-C977-D946-8FAC-29BE8CB6B966}" dt="2020-04-05T14:39:10.846" v="3" actId="478"/>
          <ac:inkMkLst>
            <pc:docMk/>
            <pc:sldMk cId="115339062" sldId="285"/>
            <ac:inkMk id="3" creationId="{BFE6B653-FC46-4D78-B5A2-257DF842FCB4}"/>
          </ac:inkMkLst>
        </pc:inkChg>
      </pc:sldChg>
      <pc:sldChg chg="delSp">
        <pc:chgData name="유시환" userId="d0068934-af1d-43d6-b8b2-a44fdbea1e60" providerId="ADAL" clId="{74ACD8F9-C977-D946-8FAC-29BE8CB6B966}" dt="2020-04-05T14:39:15.187" v="4" actId="478"/>
        <pc:sldMkLst>
          <pc:docMk/>
          <pc:sldMk cId="1186430950" sldId="286"/>
        </pc:sldMkLst>
        <pc:inkChg chg="del">
          <ac:chgData name="유시환" userId="d0068934-af1d-43d6-b8b2-a44fdbea1e60" providerId="ADAL" clId="{74ACD8F9-C977-D946-8FAC-29BE8CB6B966}" dt="2020-04-05T14:39:15.187" v="4" actId="478"/>
          <ac:inkMkLst>
            <pc:docMk/>
            <pc:sldMk cId="1186430950" sldId="286"/>
            <ac:inkMk id="3" creationId="{307AADB2-9179-42F1-93EC-5FB887079FB7}"/>
          </ac:inkMkLst>
        </pc:inkChg>
      </pc:sldChg>
      <pc:sldChg chg="delSp">
        <pc:chgData name="유시환" userId="d0068934-af1d-43d6-b8b2-a44fdbea1e60" providerId="ADAL" clId="{74ACD8F9-C977-D946-8FAC-29BE8CB6B966}" dt="2020-04-05T14:39:19.136" v="5" actId="478"/>
        <pc:sldMkLst>
          <pc:docMk/>
          <pc:sldMk cId="264715102" sldId="287"/>
        </pc:sldMkLst>
        <pc:inkChg chg="del">
          <ac:chgData name="유시환" userId="d0068934-af1d-43d6-b8b2-a44fdbea1e60" providerId="ADAL" clId="{74ACD8F9-C977-D946-8FAC-29BE8CB6B966}" dt="2020-04-05T14:39:19.136" v="5" actId="478"/>
          <ac:inkMkLst>
            <pc:docMk/>
            <pc:sldMk cId="264715102" sldId="287"/>
            <ac:inkMk id="3" creationId="{57AA9192-5980-4262-8E54-25FCEDF2887E}"/>
          </ac:inkMkLst>
        </pc:inkChg>
      </pc:sldChg>
      <pc:sldChg chg="delSp modSp">
        <pc:chgData name="유시환" userId="d0068934-af1d-43d6-b8b2-a44fdbea1e60" providerId="ADAL" clId="{74ACD8F9-C977-D946-8FAC-29BE8CB6B966}" dt="2020-04-05T14:39:24.918" v="7" actId="478"/>
        <pc:sldMkLst>
          <pc:docMk/>
          <pc:sldMk cId="1990996381" sldId="292"/>
        </pc:sldMkLst>
        <pc:inkChg chg="del mod">
          <ac:chgData name="유시환" userId="d0068934-af1d-43d6-b8b2-a44fdbea1e60" providerId="ADAL" clId="{74ACD8F9-C977-D946-8FAC-29BE8CB6B966}" dt="2020-04-05T14:39:24.918" v="7" actId="478"/>
          <ac:inkMkLst>
            <pc:docMk/>
            <pc:sldMk cId="1990996381" sldId="292"/>
            <ac:inkMk id="2" creationId="{8C39C981-2EB8-417F-BC6D-55ED9A8D7E62}"/>
          </ac:inkMkLst>
        </pc:inkChg>
      </pc:sldChg>
      <pc:sldChg chg="delSp">
        <pc:chgData name="유시환" userId="d0068934-af1d-43d6-b8b2-a44fdbea1e60" providerId="ADAL" clId="{74ACD8F9-C977-D946-8FAC-29BE8CB6B966}" dt="2020-04-05T14:39:29.250" v="8" actId="478"/>
        <pc:sldMkLst>
          <pc:docMk/>
          <pc:sldMk cId="833850184" sldId="293"/>
        </pc:sldMkLst>
        <pc:inkChg chg="del">
          <ac:chgData name="유시환" userId="d0068934-af1d-43d6-b8b2-a44fdbea1e60" providerId="ADAL" clId="{74ACD8F9-C977-D946-8FAC-29BE8CB6B966}" dt="2020-04-05T14:39:29.250" v="8" actId="478"/>
          <ac:inkMkLst>
            <pc:docMk/>
            <pc:sldMk cId="833850184" sldId="293"/>
            <ac:inkMk id="4" creationId="{B48B3D66-99EB-4369-A38D-21D554CD7073}"/>
          </ac:inkMkLst>
        </pc:inkChg>
      </pc:sldChg>
      <pc:sldChg chg="delSp">
        <pc:chgData name="유시환" userId="d0068934-af1d-43d6-b8b2-a44fdbea1e60" providerId="ADAL" clId="{74ACD8F9-C977-D946-8FAC-29BE8CB6B966}" dt="2020-04-05T14:39:35.719" v="9" actId="478"/>
        <pc:sldMkLst>
          <pc:docMk/>
          <pc:sldMk cId="2037746456" sldId="295"/>
        </pc:sldMkLst>
        <pc:inkChg chg="del">
          <ac:chgData name="유시환" userId="d0068934-af1d-43d6-b8b2-a44fdbea1e60" providerId="ADAL" clId="{74ACD8F9-C977-D946-8FAC-29BE8CB6B966}" dt="2020-04-05T14:39:35.719" v="9" actId="478"/>
          <ac:inkMkLst>
            <pc:docMk/>
            <pc:sldMk cId="2037746456" sldId="295"/>
            <ac:inkMk id="3" creationId="{4146C24F-A3C7-4B90-A4BB-2B094F1F69B1}"/>
          </ac:inkMkLst>
        </pc:inkChg>
      </pc:sldChg>
      <pc:sldChg chg="delSp">
        <pc:chgData name="유시환" userId="d0068934-af1d-43d6-b8b2-a44fdbea1e60" providerId="ADAL" clId="{74ACD8F9-C977-D946-8FAC-29BE8CB6B966}" dt="2020-04-05T14:39:38.880" v="10" actId="478"/>
        <pc:sldMkLst>
          <pc:docMk/>
          <pc:sldMk cId="325984312" sldId="296"/>
        </pc:sldMkLst>
        <pc:inkChg chg="del">
          <ac:chgData name="유시환" userId="d0068934-af1d-43d6-b8b2-a44fdbea1e60" providerId="ADAL" clId="{74ACD8F9-C977-D946-8FAC-29BE8CB6B966}" dt="2020-04-05T14:39:38.880" v="10" actId="478"/>
          <ac:inkMkLst>
            <pc:docMk/>
            <pc:sldMk cId="325984312" sldId="296"/>
            <ac:inkMk id="3" creationId="{8084E39F-0F0F-48E1-9F5C-DB9F728BCF52}"/>
          </ac:inkMkLst>
        </pc:inkChg>
      </pc:sldChg>
      <pc:sldChg chg="delSp">
        <pc:chgData name="유시환" userId="d0068934-af1d-43d6-b8b2-a44fdbea1e60" providerId="ADAL" clId="{74ACD8F9-C977-D946-8FAC-29BE8CB6B966}" dt="2020-04-05T14:39:43.031" v="11" actId="478"/>
        <pc:sldMkLst>
          <pc:docMk/>
          <pc:sldMk cId="1515593393" sldId="298"/>
        </pc:sldMkLst>
        <pc:inkChg chg="del">
          <ac:chgData name="유시환" userId="d0068934-af1d-43d6-b8b2-a44fdbea1e60" providerId="ADAL" clId="{74ACD8F9-C977-D946-8FAC-29BE8CB6B966}" dt="2020-04-05T14:39:43.031" v="11" actId="478"/>
          <ac:inkMkLst>
            <pc:docMk/>
            <pc:sldMk cId="1515593393" sldId="298"/>
            <ac:inkMk id="3" creationId="{B3ADA823-907F-4358-96B6-67DAF18C3EE7}"/>
          </ac:inkMkLst>
        </pc:inkChg>
      </pc:sldChg>
      <pc:sldChg chg="delSp">
        <pc:chgData name="유시환" userId="d0068934-af1d-43d6-b8b2-a44fdbea1e60" providerId="ADAL" clId="{74ACD8F9-C977-D946-8FAC-29BE8CB6B966}" dt="2020-04-05T14:39:47.947" v="12" actId="478"/>
        <pc:sldMkLst>
          <pc:docMk/>
          <pc:sldMk cId="430353429" sldId="299"/>
        </pc:sldMkLst>
        <pc:inkChg chg="del">
          <ac:chgData name="유시환" userId="d0068934-af1d-43d6-b8b2-a44fdbea1e60" providerId="ADAL" clId="{74ACD8F9-C977-D946-8FAC-29BE8CB6B966}" dt="2020-04-05T14:39:47.947" v="12" actId="478"/>
          <ac:inkMkLst>
            <pc:docMk/>
            <pc:sldMk cId="430353429" sldId="299"/>
            <ac:inkMk id="3" creationId="{E697C2DB-D510-41D2-AEBF-7D71A0BCD24A}"/>
          </ac:inkMkLst>
        </pc:inkChg>
      </pc:sldChg>
      <pc:sldChg chg="delSp">
        <pc:chgData name="유시환" userId="d0068934-af1d-43d6-b8b2-a44fdbea1e60" providerId="ADAL" clId="{74ACD8F9-C977-D946-8FAC-29BE8CB6B966}" dt="2020-04-05T14:39:51.143" v="13" actId="478"/>
        <pc:sldMkLst>
          <pc:docMk/>
          <pc:sldMk cId="164034962" sldId="300"/>
        </pc:sldMkLst>
        <pc:inkChg chg="del">
          <ac:chgData name="유시환" userId="d0068934-af1d-43d6-b8b2-a44fdbea1e60" providerId="ADAL" clId="{74ACD8F9-C977-D946-8FAC-29BE8CB6B966}" dt="2020-04-05T14:39:51.143" v="13" actId="478"/>
          <ac:inkMkLst>
            <pc:docMk/>
            <pc:sldMk cId="164034962" sldId="300"/>
            <ac:inkMk id="3" creationId="{A7CB2A41-0A00-4877-8C00-EF984EDF7500}"/>
          </ac:inkMkLst>
        </pc:inkChg>
      </pc:sldChg>
      <pc:sldChg chg="delSp">
        <pc:chgData name="유시환" userId="d0068934-af1d-43d6-b8b2-a44fdbea1e60" providerId="ADAL" clId="{74ACD8F9-C977-D946-8FAC-29BE8CB6B966}" dt="2020-04-05T14:39:57.017" v="15" actId="478"/>
        <pc:sldMkLst>
          <pc:docMk/>
          <pc:sldMk cId="1341218019" sldId="301"/>
        </pc:sldMkLst>
        <pc:inkChg chg="del">
          <ac:chgData name="유시환" userId="d0068934-af1d-43d6-b8b2-a44fdbea1e60" providerId="ADAL" clId="{74ACD8F9-C977-D946-8FAC-29BE8CB6B966}" dt="2020-04-05T14:39:54.563" v="14" actId="478"/>
          <ac:inkMkLst>
            <pc:docMk/>
            <pc:sldMk cId="1341218019" sldId="301"/>
            <ac:inkMk id="3" creationId="{5C15C297-DC1B-4695-A01C-B60B4A78D36D}"/>
          </ac:inkMkLst>
        </pc:inkChg>
        <pc:inkChg chg="del">
          <ac:chgData name="유시환" userId="d0068934-af1d-43d6-b8b2-a44fdbea1e60" providerId="ADAL" clId="{74ACD8F9-C977-D946-8FAC-29BE8CB6B966}" dt="2020-04-05T14:39:57.017" v="15" actId="478"/>
          <ac:inkMkLst>
            <pc:docMk/>
            <pc:sldMk cId="1341218019" sldId="301"/>
            <ac:inkMk id="4" creationId="{F82D5FCA-1FC9-4F4A-B87E-D05454721614}"/>
          </ac:inkMkLst>
        </pc:inkChg>
      </pc:sldChg>
      <pc:sldChg chg="delSp">
        <pc:chgData name="유시환" userId="d0068934-af1d-43d6-b8b2-a44fdbea1e60" providerId="ADAL" clId="{74ACD8F9-C977-D946-8FAC-29BE8CB6B966}" dt="2020-04-05T14:40:00.616" v="16" actId="478"/>
        <pc:sldMkLst>
          <pc:docMk/>
          <pc:sldMk cId="795591683" sldId="302"/>
        </pc:sldMkLst>
        <pc:inkChg chg="del">
          <ac:chgData name="유시환" userId="d0068934-af1d-43d6-b8b2-a44fdbea1e60" providerId="ADAL" clId="{74ACD8F9-C977-D946-8FAC-29BE8CB6B966}" dt="2020-04-05T14:40:00.616" v="16" actId="478"/>
          <ac:inkMkLst>
            <pc:docMk/>
            <pc:sldMk cId="795591683" sldId="302"/>
            <ac:inkMk id="2" creationId="{5B607F5A-184D-4BE6-8121-5D3A96DDFAD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2FFD0-6ADD-2240-8263-8BB6D1BDF589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FB45A-7AF4-B147-8CDB-6EECD35188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05:15:2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7774 954 6784,'-4'-7'2528,"4"7"-1952,0 0-96,0 0-256,0 0-224,0 0-128,0 0 64,0 0-2208,0 0 1216,0 4-2368,4 3 1952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05:21:2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1547 1 128,'-12'29'0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05:28:2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10112,'-5'-5'3776,"10"5"-2944,2 5-288,-7-5-320,0 0-1984,8 0-800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2DA21-257B-ED48-AF3F-0A3EAABB1CC5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3AB9F-EB0E-6C45-8243-819EB41B6F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7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3AB9F-EB0E-6C45-8243-819EB41B6F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615462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190817"/>
            <a:ext cx="7583487" cy="484691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6506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222924"/>
            <a:ext cx="7583487" cy="481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2018. 2.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4E126E4-306E-A649-B73E-953D531301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 userDrawn="1"/>
        </p:nvPicPr>
        <p:blipFill rotWithShape="1">
          <a:blip r:embed="rId18"/>
          <a:srcRect t="68819" b="-656"/>
          <a:stretch/>
        </p:blipFill>
        <p:spPr>
          <a:xfrm>
            <a:off x="6211255" y="6268816"/>
            <a:ext cx="2761653" cy="4175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1508167"/>
            <a:ext cx="7981950" cy="2454234"/>
          </a:xfrm>
        </p:spPr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uArch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MIPS intro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dirty="0" err="1"/>
              <a:t>Seehwan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Yoo</a:t>
            </a:r>
            <a:endParaRPr lang="en-US" altLang="ko-KR" sz="2800" dirty="0"/>
          </a:p>
          <a:p>
            <a:r>
              <a:rPr lang="en-US" altLang="ko-KR" sz="2800" dirty="0" err="1"/>
              <a:t>Dankook</a:t>
            </a:r>
            <a:r>
              <a:rPr lang="en-US" altLang="ko-KR" sz="2800" dirty="0"/>
              <a:t> University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59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The </a:t>
            </a:r>
            <a:r>
              <a:rPr lang="en-US" altLang="en-US" dirty="0">
                <a:ea typeface="ＭＳ Ｐゴシック" charset="-128"/>
              </a:rPr>
              <a:t>“</a:t>
            </a:r>
            <a:r>
              <a:rPr lang="en-US" altLang="ko-KR" dirty="0">
                <a:ea typeface="ＭＳ Ｐゴシック" charset="-128"/>
              </a:rPr>
              <a:t>Process instruction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ko-KR" dirty="0">
                <a:ea typeface="ＭＳ Ｐゴシック" charset="-128"/>
              </a:rPr>
              <a:t> Step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ISA specifies abstractly what A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’</a:t>
            </a:r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 should be, given an instruction and A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It defines an abstract finite state machine where</a:t>
            </a:r>
          </a:p>
          <a:p>
            <a:pPr lvl="2"/>
            <a:r>
              <a:rPr lang="en-US" altLang="ko-KR" sz="1900" dirty="0">
                <a:ea typeface="ＭＳ Ｐゴシック" charset="-128"/>
              </a:rPr>
              <a:t>State = programmer-visible state </a:t>
            </a:r>
          </a:p>
          <a:p>
            <a:pPr lvl="2"/>
            <a:r>
              <a:rPr lang="en-US" altLang="ko-KR" sz="1900" dirty="0">
                <a:ea typeface="ＭＳ Ｐゴシック" charset="-128"/>
              </a:rPr>
              <a:t>Next-state logic = instruction execution specification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From ISA point of view, there are no </a:t>
            </a:r>
            <a:r>
              <a:rPr lang="en-US" altLang="en-US" dirty="0">
                <a:ea typeface="ＭＳ Ｐゴシック" charset="-128"/>
              </a:rPr>
              <a:t>“</a:t>
            </a:r>
            <a:r>
              <a:rPr lang="en-US" altLang="ko-KR" dirty="0">
                <a:ea typeface="ＭＳ Ｐゴシック" charset="-128"/>
              </a:rPr>
              <a:t>intermediate states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ko-KR" dirty="0">
                <a:ea typeface="ＭＳ Ｐゴシック" charset="-128"/>
              </a:rPr>
              <a:t> between A and A</a:t>
            </a:r>
            <a:r>
              <a:rPr lang="en-US" altLang="en-US" dirty="0">
                <a:ea typeface="ＭＳ Ｐゴシック" charset="-128"/>
              </a:rPr>
              <a:t>’</a:t>
            </a:r>
            <a:r>
              <a:rPr lang="en-US" altLang="ko-KR" dirty="0">
                <a:ea typeface="ＭＳ Ｐゴシック" charset="-128"/>
              </a:rPr>
              <a:t> during instruction execution</a:t>
            </a:r>
          </a:p>
          <a:p>
            <a:pPr lvl="2"/>
            <a:r>
              <a:rPr lang="en-US" altLang="ko-KR" sz="1900" dirty="0">
                <a:ea typeface="ＭＳ Ｐゴシック" charset="-128"/>
              </a:rPr>
              <a:t>One state transition per instruction</a:t>
            </a:r>
          </a:p>
          <a:p>
            <a:endParaRPr lang="en-US" altLang="ko-KR" sz="1000" dirty="0">
              <a:ea typeface="ＭＳ Ｐゴシック" charset="-128"/>
            </a:endParaRPr>
          </a:p>
          <a:p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Microarchitecture implements how A is transformed to A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’</a:t>
            </a:r>
            <a:endParaRPr lang="en-US" altLang="ko-KR" dirty="0">
              <a:solidFill>
                <a:srgbClr val="0000FF"/>
              </a:solidFill>
              <a:ea typeface="ＭＳ Ｐゴシック" charset="-128"/>
            </a:endParaRPr>
          </a:p>
          <a:p>
            <a:pPr lvl="1"/>
            <a:r>
              <a:rPr lang="en-US" altLang="ko-KR" dirty="0">
                <a:ea typeface="ＭＳ Ｐゴシック" charset="-128"/>
              </a:rPr>
              <a:t>There are many choices in implementation 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We can have programmer-invisible state to optimize the speed of instruction execution: multiple state transitions per instruction</a:t>
            </a:r>
          </a:p>
          <a:p>
            <a:pPr lvl="2"/>
            <a:r>
              <a:rPr lang="en-US" altLang="ko-KR" sz="1900" dirty="0">
                <a:ea typeface="ＭＳ Ｐゴシック" charset="-128"/>
              </a:rPr>
              <a:t>Choice 1: </a:t>
            </a:r>
            <a:r>
              <a:rPr lang="en-US" altLang="ko-KR" sz="1900" dirty="0">
                <a:solidFill>
                  <a:srgbClr val="FF0000"/>
                </a:solidFill>
                <a:ea typeface="ＭＳ Ｐゴシック" charset="-128"/>
              </a:rPr>
              <a:t>A </a:t>
            </a:r>
            <a:r>
              <a:rPr lang="en-US" altLang="ko-KR" sz="1900" dirty="0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 A</a:t>
            </a:r>
            <a:r>
              <a:rPr lang="en-US" altLang="en-US" sz="1900" dirty="0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’</a:t>
            </a:r>
            <a:r>
              <a:rPr lang="en-US" altLang="ko-KR" sz="1900" dirty="0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 </a:t>
            </a:r>
            <a:r>
              <a:rPr lang="en-US" altLang="ko-KR" sz="1900" dirty="0">
                <a:ea typeface="ＭＳ Ｐゴシック" charset="-128"/>
                <a:sym typeface="Wingdings" charset="2"/>
              </a:rPr>
              <a:t>(transform A to A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’</a:t>
            </a:r>
            <a:r>
              <a:rPr lang="en-US" altLang="ko-KR" sz="1900" dirty="0">
                <a:ea typeface="ＭＳ Ｐゴシック" charset="-128"/>
                <a:sym typeface="Wingdings" charset="2"/>
              </a:rPr>
              <a:t> in a single clock cycle)</a:t>
            </a:r>
            <a:endParaRPr lang="en-US" altLang="ko-KR" sz="1900" dirty="0">
              <a:ea typeface="ＭＳ Ｐゴシック" charset="-128"/>
            </a:endParaRPr>
          </a:p>
          <a:p>
            <a:pPr lvl="2"/>
            <a:r>
              <a:rPr lang="en-US" altLang="ko-KR" sz="1900" dirty="0">
                <a:ea typeface="ＭＳ Ｐゴシック" charset="-128"/>
              </a:rPr>
              <a:t>Choice 2: </a:t>
            </a:r>
            <a:r>
              <a:rPr lang="en-US" altLang="ko-KR" sz="1900" dirty="0">
                <a:solidFill>
                  <a:srgbClr val="FF0000"/>
                </a:solidFill>
                <a:ea typeface="ＭＳ Ｐゴシック" charset="-128"/>
              </a:rPr>
              <a:t>A </a:t>
            </a:r>
            <a:r>
              <a:rPr lang="en-US" altLang="ko-KR" sz="1900" dirty="0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 A+MS1  A+MS2  A+MS3  A</a:t>
            </a:r>
            <a:r>
              <a:rPr lang="en-US" altLang="en-US" sz="1900" dirty="0">
                <a:solidFill>
                  <a:srgbClr val="FF0000"/>
                </a:solidFill>
                <a:ea typeface="ＭＳ Ｐゴシック" charset="-128"/>
                <a:sym typeface="Wingdings" charset="2"/>
              </a:rPr>
              <a:t>’</a:t>
            </a:r>
            <a:r>
              <a:rPr lang="en-US" altLang="ja-JP" sz="1900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ja-JP" sz="1900" dirty="0">
                <a:ea typeface="ＭＳ Ｐゴシック" charset="-128"/>
              </a:rPr>
              <a:t>(take multiple clock cycles to transform A to A</a:t>
            </a:r>
            <a:r>
              <a:rPr lang="en-US" altLang="en-US" sz="1900" dirty="0">
                <a:ea typeface="ＭＳ Ｐゴシック" charset="-128"/>
              </a:rPr>
              <a:t>’</a:t>
            </a:r>
            <a:r>
              <a:rPr lang="en-US" altLang="ja-JP" sz="1900" dirty="0">
                <a:ea typeface="ＭＳ Ｐゴシック" charset="-128"/>
              </a:rPr>
              <a:t>)</a:t>
            </a:r>
          </a:p>
          <a:p>
            <a:pPr lvl="1"/>
            <a:endParaRPr lang="en-US" altLang="ko-KR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2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A Very Basic Instruction Processing Engine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Each instruction takes a single clock cycle to execute</a:t>
            </a:r>
          </a:p>
          <a:p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Only combinational logic is used to implement instruction execution </a:t>
            </a:r>
          </a:p>
          <a:p>
            <a:pPr lvl="1"/>
            <a:r>
              <a:rPr lang="en-US" altLang="ko-KR" i="1" dirty="0">
                <a:ea typeface="ＭＳ Ｐゴシック" charset="-128"/>
              </a:rPr>
              <a:t>No intermediate, programmer-invisible state updates</a:t>
            </a:r>
          </a:p>
          <a:p>
            <a:pPr lvl="1"/>
            <a:endParaRPr lang="en-US" altLang="ko-KR" dirty="0"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A = Architectural (programmer visible) state </a:t>
            </a:r>
          </a:p>
          <a:p>
            <a:pPr algn="ctr">
              <a:buFont typeface="Wingdings" charset="2"/>
              <a:buNone/>
            </a:pPr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at the beginning of a clock cycle</a:t>
            </a:r>
          </a:p>
          <a:p>
            <a:pPr algn="ctr">
              <a:buFont typeface="Wingdings" charset="2"/>
              <a:buNone/>
            </a:pPr>
            <a:endParaRPr lang="en-US" altLang="ko-KR" dirty="0"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Process instruction in one clock cycle</a:t>
            </a:r>
          </a:p>
          <a:p>
            <a:pPr algn="ctr">
              <a:buFont typeface="Wingdings" charset="2"/>
              <a:buNone/>
            </a:pPr>
            <a:endParaRPr lang="en-US" altLang="ko-KR" dirty="0">
              <a:solidFill>
                <a:srgbClr val="FF0000"/>
              </a:solidFill>
              <a:ea typeface="ＭＳ Ｐゴシック" charset="-128"/>
            </a:endParaRPr>
          </a:p>
          <a:p>
            <a:pPr algn="ctr">
              <a:buNone/>
            </a:pP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A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ea typeface="ＭＳ Ｐゴシック" charset="-128"/>
              </a:rPr>
              <a:t>Architat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 the end of a clock cycle</a:t>
            </a:r>
          </a:p>
          <a:p>
            <a:pPr algn="ctr">
              <a:buFont typeface="Wingdings" charset="2"/>
              <a:buNone/>
            </a:pPr>
            <a:r>
              <a:rPr lang="en-US" altLang="ko-KR" dirty="0" err="1">
                <a:solidFill>
                  <a:srgbClr val="FF0000"/>
                </a:solidFill>
                <a:ea typeface="ＭＳ Ｐゴシック" charset="-128"/>
              </a:rPr>
              <a:t>ectural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 (programmer visible) state </a:t>
            </a: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7" name="Down Arrow 4"/>
          <p:cNvSpPr>
            <a:spLocks noChangeArrowheads="1"/>
          </p:cNvSpPr>
          <p:nvPr/>
        </p:nvSpPr>
        <p:spPr bwMode="auto">
          <a:xfrm>
            <a:off x="4419600" y="3613068"/>
            <a:ext cx="450850" cy="579438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" name="Down Arrow 5"/>
          <p:cNvSpPr>
            <a:spLocks noChangeArrowheads="1"/>
          </p:cNvSpPr>
          <p:nvPr/>
        </p:nvSpPr>
        <p:spPr bwMode="auto">
          <a:xfrm>
            <a:off x="4425950" y="4497306"/>
            <a:ext cx="450850" cy="579437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37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A Very Basic Instruction Processing Engine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ＭＳ Ｐゴシック" charset="-128"/>
              </a:rPr>
              <a:t>Single-cycle machine</a:t>
            </a: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What is the </a:t>
            </a:r>
            <a:r>
              <a:rPr lang="en-US" altLang="ko-KR" i="1" dirty="0">
                <a:ea typeface="ＭＳ Ｐゴシック" charset="-128"/>
              </a:rPr>
              <a:t>clock cycle time </a:t>
            </a:r>
            <a:r>
              <a:rPr lang="en-US" altLang="ko-KR" dirty="0">
                <a:ea typeface="ＭＳ Ｐゴシック" charset="-128"/>
              </a:rPr>
              <a:t>determined by?</a:t>
            </a:r>
          </a:p>
          <a:p>
            <a:r>
              <a:rPr lang="en-US" altLang="ko-KR" dirty="0">
                <a:ea typeface="ＭＳ Ｐゴシック" charset="-128"/>
              </a:rPr>
              <a:t>What is the </a:t>
            </a:r>
            <a:r>
              <a:rPr lang="en-US" altLang="ko-KR" i="1" dirty="0">
                <a:ea typeface="ＭＳ Ｐゴシック" charset="-128"/>
              </a:rPr>
              <a:t>critical path</a:t>
            </a:r>
            <a:r>
              <a:rPr lang="en-US" altLang="ko-KR" dirty="0">
                <a:ea typeface="ＭＳ Ｐゴシック" charset="-128"/>
              </a:rPr>
              <a:t> of the combinational logic determined by?</a:t>
            </a:r>
          </a:p>
          <a:p>
            <a:pPr lvl="1"/>
            <a:endParaRPr lang="en-US" altLang="ko-KR" dirty="0">
              <a:ea typeface="ＭＳ Ｐゴシック" charset="-128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4669352" y="2661063"/>
            <a:ext cx="838200" cy="0"/>
          </a:xfrm>
          <a:prstGeom prst="line">
            <a:avLst/>
          </a:prstGeom>
          <a:noFill/>
          <a:ln w="50800">
            <a:solidFill>
              <a:srgbClr val="CC99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2078552" y="1670463"/>
            <a:ext cx="2662238" cy="2043113"/>
            <a:chOff x="2790" y="1015"/>
            <a:chExt cx="1677" cy="1287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790" y="1128"/>
              <a:ext cx="497" cy="49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2958" y="1241"/>
              <a:ext cx="947" cy="9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2925" y="1351"/>
              <a:ext cx="197" cy="254"/>
            </a:xfrm>
            <a:custGeom>
              <a:avLst/>
              <a:gdLst>
                <a:gd name="T0" fmla="*/ 168 w 197"/>
                <a:gd name="T1" fmla="*/ 0 h 254"/>
                <a:gd name="T2" fmla="*/ 0 w 197"/>
                <a:gd name="T3" fmla="*/ 221 h 254"/>
                <a:gd name="T4" fmla="*/ 83 w 197"/>
                <a:gd name="T5" fmla="*/ 253 h 254"/>
                <a:gd name="T6" fmla="*/ 196 w 197"/>
                <a:gd name="T7" fmla="*/ 22 h 254"/>
                <a:gd name="T8" fmla="*/ 168 w 197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254"/>
                <a:gd name="T17" fmla="*/ 197 w 197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254">
                  <a:moveTo>
                    <a:pt x="168" y="0"/>
                  </a:moveTo>
                  <a:lnTo>
                    <a:pt x="0" y="221"/>
                  </a:lnTo>
                  <a:lnTo>
                    <a:pt x="83" y="253"/>
                  </a:lnTo>
                  <a:lnTo>
                    <a:pt x="196" y="22"/>
                  </a:lnTo>
                  <a:lnTo>
                    <a:pt x="16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3295" y="1353"/>
              <a:ext cx="947" cy="9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4138" y="1522"/>
              <a:ext cx="329" cy="33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4026" y="2028"/>
              <a:ext cx="216" cy="21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4026" y="1410"/>
              <a:ext cx="216" cy="21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4082" y="1747"/>
              <a:ext cx="329" cy="32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3071" y="1015"/>
              <a:ext cx="497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3576" y="1128"/>
              <a:ext cx="498" cy="49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0" name="Oval 18"/>
            <p:cNvSpPr>
              <a:spLocks noChangeArrowheads="1"/>
            </p:cNvSpPr>
            <p:nvPr/>
          </p:nvSpPr>
          <p:spPr bwMode="auto">
            <a:xfrm>
              <a:off x="3351" y="1015"/>
              <a:ext cx="498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3183" y="1634"/>
              <a:ext cx="497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3077" y="1100"/>
              <a:ext cx="1253" cy="1080"/>
            </a:xfrm>
            <a:custGeom>
              <a:avLst/>
              <a:gdLst>
                <a:gd name="T0" fmla="*/ 295 w 1253"/>
                <a:gd name="T1" fmla="*/ 0 h 1080"/>
                <a:gd name="T2" fmla="*/ 522 w 1253"/>
                <a:gd name="T3" fmla="*/ 134 h 1080"/>
                <a:gd name="T4" fmla="*/ 796 w 1253"/>
                <a:gd name="T5" fmla="*/ 99 h 1080"/>
                <a:gd name="T6" fmla="*/ 971 w 1253"/>
                <a:gd name="T7" fmla="*/ 359 h 1080"/>
                <a:gd name="T8" fmla="*/ 1017 w 1253"/>
                <a:gd name="T9" fmla="*/ 379 h 1080"/>
                <a:gd name="T10" fmla="*/ 1139 w 1253"/>
                <a:gd name="T11" fmla="*/ 461 h 1080"/>
                <a:gd name="T12" fmla="*/ 1171 w 1253"/>
                <a:gd name="T13" fmla="*/ 527 h 1080"/>
                <a:gd name="T14" fmla="*/ 1252 w 1253"/>
                <a:gd name="T15" fmla="*/ 647 h 1080"/>
                <a:gd name="T16" fmla="*/ 1238 w 1253"/>
                <a:gd name="T17" fmla="*/ 685 h 1080"/>
                <a:gd name="T18" fmla="*/ 1048 w 1253"/>
                <a:gd name="T19" fmla="*/ 1037 h 1080"/>
                <a:gd name="T20" fmla="*/ 915 w 1253"/>
                <a:gd name="T21" fmla="*/ 1079 h 1080"/>
                <a:gd name="T22" fmla="*/ 480 w 1253"/>
                <a:gd name="T23" fmla="*/ 1040 h 1080"/>
                <a:gd name="T24" fmla="*/ 448 w 1253"/>
                <a:gd name="T25" fmla="*/ 984 h 1080"/>
                <a:gd name="T26" fmla="*/ 161 w 1253"/>
                <a:gd name="T27" fmla="*/ 920 h 1080"/>
                <a:gd name="T28" fmla="*/ 108 w 1253"/>
                <a:gd name="T29" fmla="*/ 945 h 1080"/>
                <a:gd name="T30" fmla="*/ 0 w 1253"/>
                <a:gd name="T31" fmla="*/ 365 h 1080"/>
                <a:gd name="T32" fmla="*/ 295 w 1253"/>
                <a:gd name="T33" fmla="*/ 0 h 10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3"/>
                <a:gd name="T52" fmla="*/ 0 h 1080"/>
                <a:gd name="T53" fmla="*/ 1253 w 1253"/>
                <a:gd name="T54" fmla="*/ 1080 h 10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3" h="1080">
                  <a:moveTo>
                    <a:pt x="295" y="0"/>
                  </a:moveTo>
                  <a:lnTo>
                    <a:pt x="522" y="134"/>
                  </a:lnTo>
                  <a:lnTo>
                    <a:pt x="796" y="99"/>
                  </a:lnTo>
                  <a:lnTo>
                    <a:pt x="971" y="359"/>
                  </a:lnTo>
                  <a:lnTo>
                    <a:pt x="1017" y="379"/>
                  </a:lnTo>
                  <a:lnTo>
                    <a:pt x="1139" y="461"/>
                  </a:lnTo>
                  <a:lnTo>
                    <a:pt x="1171" y="527"/>
                  </a:lnTo>
                  <a:lnTo>
                    <a:pt x="1252" y="647"/>
                  </a:lnTo>
                  <a:lnTo>
                    <a:pt x="1238" y="685"/>
                  </a:lnTo>
                  <a:lnTo>
                    <a:pt x="1048" y="1037"/>
                  </a:lnTo>
                  <a:lnTo>
                    <a:pt x="915" y="1079"/>
                  </a:lnTo>
                  <a:lnTo>
                    <a:pt x="480" y="1040"/>
                  </a:lnTo>
                  <a:lnTo>
                    <a:pt x="448" y="984"/>
                  </a:lnTo>
                  <a:lnTo>
                    <a:pt x="161" y="920"/>
                  </a:lnTo>
                  <a:lnTo>
                    <a:pt x="108" y="945"/>
                  </a:lnTo>
                  <a:lnTo>
                    <a:pt x="0" y="365"/>
                  </a:lnTo>
                  <a:lnTo>
                    <a:pt x="29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385190" y="1822863"/>
            <a:ext cx="84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000000"/>
                </a:solidFill>
                <a:latin typeface="Calibri" charset="0"/>
              </a:rPr>
              <a:t>A</a:t>
            </a:r>
            <a:r>
              <a:rPr lang="en-US" altLang="ko-KR" sz="2800" baseline="-25000">
                <a:solidFill>
                  <a:srgbClr val="000000"/>
                </a:solidFill>
                <a:latin typeface="Calibri" charset="0"/>
              </a:rPr>
              <a:t>Next</a:t>
            </a: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7223640" y="2051463"/>
            <a:ext cx="39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000000"/>
                </a:solidFill>
                <a:latin typeface="Calibri" charset="0"/>
              </a:rPr>
              <a:t>A</a:t>
            </a:r>
          </a:p>
        </p:txBody>
      </p:sp>
      <p:sp>
        <p:nvSpPr>
          <p:cNvPr id="45" name="Freeform 39"/>
          <p:cNvSpPr>
            <a:spLocks/>
          </p:cNvSpPr>
          <p:nvPr/>
        </p:nvSpPr>
        <p:spPr bwMode="auto">
          <a:xfrm>
            <a:off x="1392752" y="2584863"/>
            <a:ext cx="6019800" cy="1600200"/>
          </a:xfrm>
          <a:custGeom>
            <a:avLst/>
            <a:gdLst>
              <a:gd name="T0" fmla="*/ 2147483647 w 3792"/>
              <a:gd name="T1" fmla="*/ 0 h 1008"/>
              <a:gd name="T2" fmla="*/ 2147483647 w 3792"/>
              <a:gd name="T3" fmla="*/ 0 h 1008"/>
              <a:gd name="T4" fmla="*/ 2147483647 w 3792"/>
              <a:gd name="T5" fmla="*/ 2147483647 h 1008"/>
              <a:gd name="T6" fmla="*/ 0 w 3792"/>
              <a:gd name="T7" fmla="*/ 2147483647 h 1008"/>
              <a:gd name="T8" fmla="*/ 0 w 3792"/>
              <a:gd name="T9" fmla="*/ 2147483647 h 1008"/>
              <a:gd name="T10" fmla="*/ 2147483647 w 379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92"/>
              <a:gd name="T19" fmla="*/ 0 h 1008"/>
              <a:gd name="T20" fmla="*/ 3792 w 379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92" h="1008">
                <a:moveTo>
                  <a:pt x="3600" y="0"/>
                </a:moveTo>
                <a:lnTo>
                  <a:pt x="3792" y="0"/>
                </a:lnTo>
                <a:lnTo>
                  <a:pt x="3792" y="1008"/>
                </a:lnTo>
                <a:lnTo>
                  <a:pt x="0" y="1008"/>
                </a:lnTo>
                <a:lnTo>
                  <a:pt x="0" y="192"/>
                </a:lnTo>
                <a:lnTo>
                  <a:pt x="576" y="192"/>
                </a:lnTo>
              </a:path>
            </a:pathLst>
          </a:cu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5507552" y="1670463"/>
            <a:ext cx="1574800" cy="2057400"/>
          </a:xfrm>
          <a:prstGeom prst="rect">
            <a:avLst/>
          </a:prstGeom>
          <a:noFill/>
          <a:ln w="25400">
            <a:solidFill>
              <a:srgbClr val="3B812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5593277" y="2203863"/>
            <a:ext cx="15081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Sequential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Logic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(State)</a:t>
            </a: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2392877" y="2356263"/>
            <a:ext cx="2012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Calibri" charset="0"/>
              </a:rPr>
              <a:t>Combinational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Calibri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84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ＭＳ Ｐゴシック" charset="-128"/>
              </a:rPr>
              <a:t>Remember: Programmer Visible (Architectural) State</a:t>
            </a:r>
            <a:endParaRPr kumimoji="1"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13</a:t>
            </a:fld>
            <a:endParaRPr lang="en-US" dirty="0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066800" y="1266908"/>
            <a:ext cx="2819400" cy="297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066800" y="1266908"/>
            <a:ext cx="2819400" cy="2905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M[0]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1066800" y="1557420"/>
            <a:ext cx="2819400" cy="288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M[1]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066800" y="1846345"/>
            <a:ext cx="2819400" cy="290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M[2]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1066800" y="2136858"/>
            <a:ext cx="2819400" cy="2905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M[3]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1066800" y="2427370"/>
            <a:ext cx="2819400" cy="288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M[4]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1066800" y="3948195"/>
            <a:ext cx="2819400" cy="290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M[N-1]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0" y="4179970"/>
            <a:ext cx="48768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dirty="0">
                <a:latin typeface="Calibri" charset="0"/>
              </a:rPr>
              <a:t>Memory</a:t>
            </a:r>
          </a:p>
          <a:p>
            <a:pPr eaLnBrk="1" hangingPunct="1"/>
            <a:r>
              <a:rPr lang="en-US" altLang="ko-KR" sz="2000" dirty="0">
                <a:latin typeface="Calibri" charset="0"/>
              </a:rPr>
              <a:t>array of storage locations</a:t>
            </a:r>
          </a:p>
          <a:p>
            <a:pPr eaLnBrk="1" hangingPunct="1"/>
            <a:r>
              <a:rPr lang="en-US" altLang="ko-KR" sz="2000" dirty="0">
                <a:latin typeface="Calibri" charset="0"/>
              </a:rPr>
              <a:t>indexed by an address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4724400" y="4179970"/>
            <a:ext cx="3276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dirty="0">
                <a:latin typeface="Calibri" charset="0"/>
              </a:rPr>
              <a:t>Program Counter</a:t>
            </a:r>
          </a:p>
          <a:p>
            <a:pPr eaLnBrk="1" hangingPunct="1"/>
            <a:endParaRPr lang="en-US" altLang="ko-KR" sz="800" dirty="0">
              <a:solidFill>
                <a:schemeClr val="bg2"/>
              </a:solidFill>
              <a:latin typeface="Calibri" charset="0"/>
            </a:endParaRPr>
          </a:p>
          <a:p>
            <a:pPr eaLnBrk="1" hangingPunct="1"/>
            <a:r>
              <a:rPr lang="en-US" altLang="ko-KR" sz="1900" dirty="0">
                <a:latin typeface="Calibri" charset="0"/>
              </a:rPr>
              <a:t>memory address</a:t>
            </a:r>
          </a:p>
          <a:p>
            <a:pPr eaLnBrk="1" hangingPunct="1"/>
            <a:r>
              <a:rPr lang="en-US" altLang="ko-KR" sz="1900" dirty="0">
                <a:latin typeface="Calibri" charset="0"/>
              </a:rPr>
              <a:t>of the current instruction</a:t>
            </a:r>
          </a:p>
        </p:txBody>
      </p:sp>
      <p:grpSp>
        <p:nvGrpSpPr>
          <p:cNvPr id="63" name="Group 13"/>
          <p:cNvGrpSpPr>
            <a:grpSpLocks/>
          </p:cNvGrpSpPr>
          <p:nvPr/>
        </p:nvGrpSpPr>
        <p:grpSpPr bwMode="auto">
          <a:xfrm>
            <a:off x="5257800" y="1208170"/>
            <a:ext cx="4114800" cy="2590800"/>
            <a:chOff x="3168" y="912"/>
            <a:chExt cx="2592" cy="1632"/>
          </a:xfrm>
        </p:grpSpPr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3456" y="1008"/>
              <a:ext cx="120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ko-KR" altLang="ko-KR">
                <a:latin typeface="Calibri" charset="0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552" y="1248"/>
              <a:ext cx="120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ko-KR" altLang="ko-KR">
                <a:latin typeface="Calibri" charset="0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3696" y="1104"/>
              <a:ext cx="120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ko-KR" altLang="ko-KR">
                <a:latin typeface="Calibri" charset="0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3840" y="912"/>
              <a:ext cx="120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ko-KR" altLang="ko-KR">
                <a:latin typeface="Calibri" charset="0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3168" y="1536"/>
              <a:ext cx="2592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dirty="0">
                  <a:latin typeface="Calibri" charset="0"/>
                </a:rPr>
                <a:t>Registers</a:t>
              </a:r>
            </a:p>
            <a:p>
              <a:pPr eaLnBrk="1" hangingPunct="1"/>
              <a:r>
                <a:rPr lang="en-US" altLang="ko-KR" sz="2000" dirty="0">
                  <a:latin typeface="Calibri" charset="0"/>
                </a:rPr>
                <a:t>-  given special names in the ISA</a:t>
              </a:r>
            </a:p>
            <a:p>
              <a:pPr eaLnBrk="1" hangingPunct="1"/>
              <a:r>
                <a:rPr lang="en-US" altLang="ko-KR" sz="2000" dirty="0">
                  <a:latin typeface="Calibri" charset="0"/>
                </a:rPr>
                <a:t>     (as opposed to addresses)</a:t>
              </a:r>
            </a:p>
            <a:p>
              <a:pPr eaLnBrk="1" hangingPunct="1"/>
              <a:r>
                <a:rPr lang="en-US" altLang="ko-KR" sz="2000" dirty="0">
                  <a:latin typeface="Calibri" charset="0"/>
                </a:rPr>
                <a:t>-  general vs. special purpose</a:t>
              </a:r>
            </a:p>
            <a:p>
              <a:pPr eaLnBrk="1" hangingPunct="1"/>
              <a:endParaRPr lang="en-US" altLang="ko-KR" sz="2000" dirty="0">
                <a:solidFill>
                  <a:schemeClr val="bg2"/>
                </a:solidFill>
                <a:latin typeface="Calibri" charset="0"/>
              </a:endParaRPr>
            </a:p>
          </p:txBody>
        </p:sp>
      </p:grp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1828800" y="5246770"/>
            <a:ext cx="6824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Instructions (and programs) specify how to transform</a:t>
            </a:r>
          </a:p>
          <a:p>
            <a:pPr algn="r" eaLnBrk="1" hangingPunct="1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             the values of programmer visible state</a:t>
            </a:r>
          </a:p>
        </p:txBody>
      </p:sp>
    </p:spTree>
    <p:extLst>
      <p:ext uri="{BB962C8B-B14F-4D97-AF65-F5344CB8AC3E}">
        <p14:creationId xmlns:p14="http://schemas.microsoft.com/office/powerpoint/2010/main" val="193665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Single-cycle vs. Multi-cycle Machines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Single-cycle machines</a:t>
            </a:r>
          </a:p>
          <a:p>
            <a:pPr lvl="1"/>
            <a:r>
              <a:rPr lang="en-US" altLang="ko-KR" sz="2000" dirty="0">
                <a:ea typeface="ＭＳ Ｐゴシック" charset="-128"/>
              </a:rPr>
              <a:t>Each instruction takes a single clock cycle</a:t>
            </a:r>
          </a:p>
          <a:p>
            <a:pPr lvl="1"/>
            <a:r>
              <a:rPr lang="en-US" altLang="ko-KR" sz="2000" dirty="0">
                <a:ea typeface="ＭＳ Ｐゴシック" charset="-128"/>
              </a:rPr>
              <a:t>All state updates made at the end of an instruction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ko-KR" sz="2000" dirty="0">
                <a:ea typeface="ＭＳ Ｐゴシック" charset="-128"/>
              </a:rPr>
              <a:t>s execution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  <a:ea typeface="ＭＳ Ｐゴシック" charset="-128"/>
              </a:rPr>
              <a:t>Big disadvantage: The slowest instruction determines cycle time </a:t>
            </a:r>
            <a:r>
              <a:rPr lang="en-US" altLang="ko-KR" sz="2000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 l</a:t>
            </a:r>
            <a:r>
              <a:rPr lang="en-US" altLang="ko-KR" sz="2000" dirty="0">
                <a:solidFill>
                  <a:srgbClr val="0000FF"/>
                </a:solidFill>
                <a:ea typeface="ＭＳ Ｐゴシック" charset="-128"/>
              </a:rPr>
              <a:t>ong clock cycle time</a:t>
            </a:r>
          </a:p>
          <a:p>
            <a:endParaRPr lang="en-US" altLang="ko-KR" sz="1200" dirty="0">
              <a:ea typeface="ＭＳ Ｐゴシック" charset="-128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Multi-cycle machines </a:t>
            </a:r>
          </a:p>
          <a:p>
            <a:pPr lvl="1"/>
            <a:r>
              <a:rPr lang="en-US" altLang="ko-KR" sz="2000" dirty="0">
                <a:ea typeface="ＭＳ Ｐゴシック" charset="-128"/>
              </a:rPr>
              <a:t>Instruction processing broken into multiple cycles/stages</a:t>
            </a:r>
          </a:p>
          <a:p>
            <a:pPr lvl="1"/>
            <a:r>
              <a:rPr lang="en-US" altLang="ko-KR" sz="2000" dirty="0">
                <a:ea typeface="ＭＳ Ｐゴシック" charset="-128"/>
              </a:rPr>
              <a:t>State updates can be made during an instruction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ko-KR" sz="2000" dirty="0">
                <a:ea typeface="ＭＳ Ｐゴシック" charset="-128"/>
              </a:rPr>
              <a:t>s execution</a:t>
            </a:r>
          </a:p>
          <a:p>
            <a:pPr lvl="1"/>
            <a:r>
              <a:rPr lang="en-US" altLang="ko-KR" sz="2000" dirty="0">
                <a:ea typeface="ＭＳ Ｐゴシック" charset="-128"/>
              </a:rPr>
              <a:t>Architectural state updates made only at the end of an instruction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ko-KR" sz="2000" dirty="0">
                <a:ea typeface="ＭＳ Ｐゴシック" charset="-128"/>
              </a:rPr>
              <a:t>s execution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  <a:ea typeface="ＭＳ Ｐゴシック" charset="-128"/>
              </a:rPr>
              <a:t>Advantage over single-cycle: The slowest </a:t>
            </a:r>
            <a:r>
              <a:rPr lang="en-US" altLang="en-US" sz="2000" dirty="0">
                <a:solidFill>
                  <a:srgbClr val="0000FF"/>
                </a:solidFill>
                <a:ea typeface="ＭＳ Ｐゴシック" charset="-128"/>
              </a:rPr>
              <a:t>“</a:t>
            </a:r>
            <a:r>
              <a:rPr lang="en-US" altLang="ko-KR" sz="2000" dirty="0">
                <a:solidFill>
                  <a:srgbClr val="0000FF"/>
                </a:solidFill>
                <a:ea typeface="ＭＳ Ｐゴシック" charset="-128"/>
              </a:rPr>
              <a:t>stage</a:t>
            </a:r>
            <a:r>
              <a:rPr lang="en-US" altLang="en-US" sz="2000" dirty="0">
                <a:solidFill>
                  <a:srgbClr val="0000FF"/>
                </a:solidFill>
                <a:ea typeface="ＭＳ Ｐゴシック" charset="-128"/>
              </a:rPr>
              <a:t>”</a:t>
            </a:r>
            <a:r>
              <a:rPr lang="en-US" altLang="ko-KR" sz="2000" dirty="0">
                <a:solidFill>
                  <a:srgbClr val="0000FF"/>
                </a:solidFill>
                <a:ea typeface="ＭＳ Ｐゴシック" charset="-128"/>
              </a:rPr>
              <a:t> determines cycle time</a:t>
            </a:r>
          </a:p>
          <a:p>
            <a:pPr lvl="1"/>
            <a:endParaRPr lang="en-US" altLang="ko-KR" sz="1200" dirty="0">
              <a:ea typeface="ＭＳ Ｐゴシック" charset="-128"/>
            </a:endParaRPr>
          </a:p>
          <a:p>
            <a:pPr lvl="1"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US" altLang="ko-KR" dirty="0">
                <a:ea typeface="ＭＳ Ｐゴシック" charset="-128"/>
              </a:rPr>
              <a:t>Both single-cycle and multi-cycle machines literally follow the von Neumann model at the microarchitecture level</a:t>
            </a:r>
          </a:p>
          <a:p>
            <a:endParaRPr lang="en-US" altLang="ko-KR" dirty="0">
              <a:ea typeface="ＭＳ Ｐゴシック" charset="-128"/>
            </a:endParaRPr>
          </a:p>
          <a:p>
            <a:pPr lvl="1"/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Instruction Processing </a:t>
            </a:r>
            <a:r>
              <a:rPr lang="en-US" altLang="en-US" dirty="0">
                <a:ea typeface="ＭＳ Ｐゴシック" charset="-128"/>
              </a:rPr>
              <a:t>“</a:t>
            </a:r>
            <a:r>
              <a:rPr lang="en-US" altLang="ko-KR" dirty="0">
                <a:ea typeface="ＭＳ Ｐゴシック" charset="-128"/>
              </a:rPr>
              <a:t>Cycle</a:t>
            </a:r>
            <a:r>
              <a:rPr lang="en-US" altLang="en-US" dirty="0">
                <a:ea typeface="ＭＳ Ｐゴシック" charset="-128"/>
              </a:rPr>
              <a:t>”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ea typeface="ＭＳ Ｐゴシック" charset="-128"/>
              </a:rPr>
              <a:t>Instructions are processed under the direction of a </a:t>
            </a:r>
            <a:r>
              <a:rPr lang="en-US" altLang="en-US" dirty="0">
                <a:ea typeface="ＭＳ Ｐゴシック" charset="-128"/>
              </a:rPr>
              <a:t>“</a:t>
            </a:r>
            <a:r>
              <a:rPr lang="en-US" altLang="ko-KR" dirty="0">
                <a:ea typeface="ＭＳ Ｐゴシック" charset="-128"/>
              </a:rPr>
              <a:t>control unit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ko-KR" dirty="0">
                <a:ea typeface="ＭＳ Ｐゴシック" charset="-128"/>
              </a:rPr>
              <a:t> step by step. 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ea typeface="ＭＳ Ｐゴシック" charset="-128"/>
              </a:rPr>
              <a:t>Instruction cycle: Sequence of steps to process an instruction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ea typeface="ＭＳ Ｐゴシック" charset="-128"/>
              </a:rPr>
              <a:t>Fundamentally, there are six phases:</a:t>
            </a:r>
            <a:endParaRPr lang="en-US" altLang="ko-KR" sz="1500" dirty="0">
              <a:ea typeface="ＭＳ Ｐゴシック" charset="-128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Fetch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Decode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Evaluate Address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Fetch Operands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Execute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Store Result</a:t>
            </a:r>
            <a:endParaRPr lang="en-US" altLang="ko-KR" dirty="0">
              <a:ea typeface="ＭＳ Ｐゴシック" charset="-128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ea typeface="ＭＳ Ｐゴシック" charset="-128"/>
              </a:rPr>
              <a:t>Not all instructions require all six stages</a:t>
            </a:r>
          </a:p>
        </p:txBody>
      </p:sp>
    </p:spTree>
    <p:extLst>
      <p:ext uri="{BB962C8B-B14F-4D97-AF65-F5344CB8AC3E}">
        <p14:creationId xmlns:p14="http://schemas.microsoft.com/office/powerpoint/2010/main" val="11533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ＭＳ Ｐゴシック" charset="-128"/>
              </a:rPr>
              <a:t>Instruction Processing </a:t>
            </a:r>
            <a:r>
              <a:rPr lang="en-US" altLang="en-US" sz="2400" dirty="0">
                <a:ea typeface="ＭＳ Ｐゴシック" charset="-128"/>
              </a:rPr>
              <a:t>“</a:t>
            </a:r>
            <a:r>
              <a:rPr lang="en-US" altLang="ko-KR" sz="2400" dirty="0">
                <a:ea typeface="ＭＳ Ｐゴシック" charset="-128"/>
              </a:rPr>
              <a:t>Cycle</a:t>
            </a:r>
            <a:r>
              <a:rPr lang="en-US" altLang="en-US" sz="2400" dirty="0">
                <a:ea typeface="ＭＳ Ｐゴシック" charset="-128"/>
              </a:rPr>
              <a:t>”</a:t>
            </a:r>
            <a:r>
              <a:rPr lang="en-US" altLang="ko-KR" sz="2400" dirty="0">
                <a:ea typeface="ＭＳ Ｐゴシック" charset="-128"/>
              </a:rPr>
              <a:t> vs. Machine Clock Cycle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ea typeface="ＭＳ Ｐゴシック" charset="-128"/>
              </a:rPr>
              <a:t>Single-cycle machine: </a:t>
            </a:r>
          </a:p>
          <a:p>
            <a:pPr lvl="1"/>
            <a:r>
              <a:rPr lang="en-US" altLang="ko-KR" sz="2400" dirty="0">
                <a:ea typeface="ＭＳ Ｐゴシック" charset="-128"/>
              </a:rPr>
              <a:t>All six phases of the instruction processing cycle take a </a:t>
            </a:r>
            <a:r>
              <a:rPr lang="en-US" altLang="ko-KR" sz="2400" i="1" dirty="0">
                <a:ea typeface="ＭＳ Ｐゴシック" charset="-128"/>
              </a:rPr>
              <a:t>single machine clock cycle</a:t>
            </a:r>
            <a:r>
              <a:rPr lang="en-US" altLang="ko-KR" sz="2400" dirty="0">
                <a:ea typeface="ＭＳ Ｐゴシック" charset="-128"/>
              </a:rPr>
              <a:t> to complete</a:t>
            </a:r>
          </a:p>
          <a:p>
            <a:r>
              <a:rPr lang="en-US" altLang="ko-KR" sz="2400" dirty="0">
                <a:ea typeface="ＭＳ Ｐゴシック" charset="-128"/>
              </a:rPr>
              <a:t>Multi-cycle machine: </a:t>
            </a:r>
          </a:p>
          <a:p>
            <a:pPr lvl="1"/>
            <a:r>
              <a:rPr lang="en-US" altLang="ko-KR" sz="2400" dirty="0">
                <a:ea typeface="ＭＳ Ｐゴシック" charset="-128"/>
              </a:rPr>
              <a:t>All six phases of the instruction processing cycle can take </a:t>
            </a:r>
            <a:r>
              <a:rPr lang="en-US" altLang="ko-KR" sz="2400" i="1" dirty="0">
                <a:ea typeface="ＭＳ Ｐゴシック" charset="-128"/>
              </a:rPr>
              <a:t>multiple machine clock cycles</a:t>
            </a:r>
            <a:r>
              <a:rPr lang="en-US" altLang="ko-KR" sz="2400" dirty="0">
                <a:ea typeface="ＭＳ Ｐゴシック" charset="-128"/>
              </a:rPr>
              <a:t> to complete</a:t>
            </a:r>
          </a:p>
          <a:p>
            <a:pPr lvl="1"/>
            <a:r>
              <a:rPr lang="en-US" altLang="ko-KR" sz="2400" dirty="0">
                <a:ea typeface="ＭＳ Ｐゴシック" charset="-128"/>
              </a:rPr>
              <a:t>In fact, </a:t>
            </a:r>
            <a:r>
              <a:rPr lang="en-US" altLang="ko-KR" sz="2400" dirty="0">
                <a:solidFill>
                  <a:srgbClr val="0000FF"/>
                </a:solidFill>
                <a:ea typeface="ＭＳ Ｐゴシック" charset="-128"/>
              </a:rPr>
              <a:t>each phase can take multiple clock cycles to complete</a:t>
            </a:r>
          </a:p>
          <a:p>
            <a:pPr lvl="1"/>
            <a:endParaRPr lang="en-US" altLang="ko-KR" sz="2400" dirty="0">
              <a:solidFill>
                <a:srgbClr val="0000FF"/>
              </a:solidFill>
              <a:ea typeface="ＭＳ Ｐゴシック" charset="-128"/>
            </a:endParaRPr>
          </a:p>
          <a:p>
            <a:pPr lvl="1"/>
            <a:endParaRPr lang="en-US" altLang="ko-KR" sz="2400" dirty="0">
              <a:solidFill>
                <a:srgbClr val="00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43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Instruction Processing Viewed Another Way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ea typeface="ＭＳ Ｐゴシック" charset="-128"/>
              </a:rPr>
              <a:t>Instructions transform Data (AS) to Data</a:t>
            </a:r>
            <a:r>
              <a:rPr lang="en-US" altLang="en-US" dirty="0">
                <a:ea typeface="ＭＳ Ｐゴシック" charset="-128"/>
              </a:rPr>
              <a:t>’</a:t>
            </a:r>
            <a:r>
              <a:rPr lang="en-US" altLang="ko-KR" dirty="0">
                <a:ea typeface="ＭＳ Ｐゴシック" charset="-128"/>
              </a:rPr>
              <a:t> (AS</a:t>
            </a:r>
            <a:r>
              <a:rPr lang="en-US" altLang="en-US" dirty="0">
                <a:ea typeface="ＭＳ Ｐゴシック" charset="-128"/>
              </a:rPr>
              <a:t>’</a:t>
            </a:r>
            <a:r>
              <a:rPr lang="en-US" altLang="ko-KR" dirty="0">
                <a:ea typeface="ＭＳ Ｐゴシック" charset="-128"/>
              </a:rPr>
              <a:t>)</a:t>
            </a:r>
          </a:p>
          <a:p>
            <a:r>
              <a:rPr lang="en-US" altLang="ko-KR" dirty="0">
                <a:ea typeface="ＭＳ Ｐゴシック" charset="-128"/>
              </a:rPr>
              <a:t>This transformation is done by functional units </a:t>
            </a:r>
          </a:p>
          <a:p>
            <a:pPr lvl="1"/>
            <a:r>
              <a:rPr lang="en-US" altLang="ko-KR" sz="1800" dirty="0">
                <a:ea typeface="ＭＳ Ｐゴシック" charset="-128"/>
              </a:rPr>
              <a:t>Units that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ko-KR" sz="1800" dirty="0">
                <a:ea typeface="ＭＳ Ｐゴシック" charset="-128"/>
              </a:rPr>
              <a:t>operate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ko-KR" sz="1800" dirty="0">
                <a:ea typeface="ＭＳ Ｐゴシック" charset="-128"/>
              </a:rPr>
              <a:t> on data</a:t>
            </a:r>
          </a:p>
          <a:p>
            <a:r>
              <a:rPr lang="en-US" altLang="ko-KR" dirty="0">
                <a:ea typeface="ＭＳ Ｐゴシック" charset="-128"/>
              </a:rPr>
              <a:t>These units need to be told what to do to the data</a:t>
            </a:r>
            <a:endParaRPr lang="en-US" altLang="ko-KR" sz="1400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An instruction processing engine consists of two components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: Consists of 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hardware elements that deal with and transform data signals</a:t>
            </a:r>
          </a:p>
          <a:p>
            <a:pPr lvl="2"/>
            <a:r>
              <a:rPr lang="en-US" altLang="ko-KR" dirty="0">
                <a:ea typeface="ＭＳ Ｐゴシック" charset="-128"/>
              </a:rPr>
              <a:t>functional units that operate on data</a:t>
            </a:r>
          </a:p>
          <a:p>
            <a:pPr lvl="2"/>
            <a:r>
              <a:rPr lang="en-US" altLang="ko-KR" dirty="0">
                <a:ea typeface="ＭＳ Ｐゴシック" charset="-128"/>
              </a:rPr>
              <a:t>hardware structures (e.g. wires and </a:t>
            </a:r>
            <a:r>
              <a:rPr lang="en-US" altLang="ko-KR" dirty="0" err="1">
                <a:ea typeface="ＭＳ Ｐゴシック" charset="-128"/>
              </a:rPr>
              <a:t>muxes</a:t>
            </a:r>
            <a:r>
              <a:rPr lang="en-US" altLang="ko-KR" dirty="0">
                <a:ea typeface="ＭＳ Ｐゴシック" charset="-128"/>
              </a:rPr>
              <a:t>) that enable the flow of data into the functional units and registers</a:t>
            </a:r>
          </a:p>
          <a:p>
            <a:pPr lvl="2"/>
            <a:r>
              <a:rPr lang="en-US" altLang="ko-KR" dirty="0">
                <a:ea typeface="ＭＳ Ｐゴシック" charset="-128"/>
              </a:rPr>
              <a:t>storage units that store data (e.g., registers)</a:t>
            </a:r>
            <a:endParaRPr lang="en-US" altLang="ko-KR" dirty="0">
              <a:solidFill>
                <a:srgbClr val="0000FF"/>
              </a:solidFill>
              <a:ea typeface="ＭＳ Ｐゴシック" charset="-128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Control logic</a:t>
            </a:r>
            <a:r>
              <a:rPr lang="en-US" altLang="ko-KR" dirty="0">
                <a:ea typeface="ＭＳ Ｐゴシック" charset="-128"/>
              </a:rPr>
              <a:t>: Consists of 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hardware elements that determine </a:t>
            </a:r>
            <a:r>
              <a:rPr lang="en-US" altLang="ko-KR" dirty="0">
                <a:ea typeface="ＭＳ Ｐゴシック" charset="-128"/>
              </a:rPr>
              <a:t>control signals, i.e., 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signals that specify what the </a:t>
            </a:r>
            <a:r>
              <a:rPr lang="en-US" altLang="ko-KR" dirty="0" err="1">
                <a:solidFill>
                  <a:srgbClr val="FF0000"/>
                </a:solidFill>
                <a:ea typeface="ＭＳ Ｐゴシック" charset="-128"/>
              </a:rPr>
              <a:t>datapath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 elements should do to the data</a:t>
            </a:r>
          </a:p>
        </p:txBody>
      </p:sp>
    </p:spTree>
    <p:extLst>
      <p:ext uri="{BB962C8B-B14F-4D97-AF65-F5344CB8AC3E}">
        <p14:creationId xmlns:p14="http://schemas.microsoft.com/office/powerpoint/2010/main" val="2647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Single-cycle vs. Multi-cycle: Control &amp; Data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ＭＳ Ｐゴシック" charset="-128"/>
              </a:rPr>
              <a:t>Single-cycle machine: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Control signals are generated in the same clock cycle as data signals are operated on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Everything related to an instruction happens in one clock cycle</a:t>
            </a:r>
          </a:p>
          <a:p>
            <a:pPr lvl="1"/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Multi-cycle machine: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Control signals needed in the next cycle can be generated in the previous cycle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Latency of control processing can be overlapped with latency of </a:t>
            </a:r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operation</a:t>
            </a:r>
          </a:p>
          <a:p>
            <a:pPr lvl="1"/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We will see the difference clearly in </a:t>
            </a:r>
            <a:r>
              <a:rPr lang="en-US" altLang="ko-KR" i="1" dirty="0">
                <a:ea typeface="ＭＳ Ｐゴシック" charset="-128"/>
              </a:rPr>
              <a:t>microprogrammed multi-cycle microarchitecture</a:t>
            </a:r>
          </a:p>
        </p:txBody>
      </p:sp>
    </p:spTree>
    <p:extLst>
      <p:ext uri="{BB962C8B-B14F-4D97-AF65-F5344CB8AC3E}">
        <p14:creationId xmlns:p14="http://schemas.microsoft.com/office/powerpoint/2010/main" val="93910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Many Ways of </a:t>
            </a:r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and Control Design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>
                <a:ea typeface="ＭＳ Ｐゴシック" charset="-128"/>
              </a:rPr>
              <a:t>There are many ways of designing the data path and control logic</a:t>
            </a:r>
          </a:p>
          <a:p>
            <a:r>
              <a:rPr lang="en-US" altLang="ko-KR" sz="2400" dirty="0">
                <a:ea typeface="ＭＳ Ｐゴシック" charset="-128"/>
              </a:rPr>
              <a:t>Single-cycle, multi-cycle, pipelined </a:t>
            </a:r>
            <a:r>
              <a:rPr lang="en-US" altLang="ko-KR" sz="2400" dirty="0" err="1">
                <a:ea typeface="ＭＳ Ｐゴシック" charset="-128"/>
              </a:rPr>
              <a:t>datapath</a:t>
            </a:r>
            <a:r>
              <a:rPr lang="en-US" altLang="ko-KR" sz="2400" dirty="0">
                <a:ea typeface="ＭＳ Ｐゴシック" charset="-128"/>
              </a:rPr>
              <a:t> and control</a:t>
            </a:r>
          </a:p>
          <a:p>
            <a:r>
              <a:rPr lang="en-US" altLang="ko-KR" sz="2400" dirty="0">
                <a:ea typeface="ＭＳ Ｐゴシック" charset="-128"/>
              </a:rPr>
              <a:t>Single-bus vs. multi-bus </a:t>
            </a:r>
            <a:r>
              <a:rPr lang="en-US" altLang="ko-KR" sz="2400" dirty="0" err="1">
                <a:ea typeface="ＭＳ Ｐゴシック" charset="-128"/>
              </a:rPr>
              <a:t>datapaths</a:t>
            </a:r>
            <a:endParaRPr lang="en-US" altLang="ko-KR" sz="2400" dirty="0">
              <a:ea typeface="ＭＳ Ｐゴシック" charset="-128"/>
            </a:endParaRPr>
          </a:p>
          <a:p>
            <a:r>
              <a:rPr lang="en-US" altLang="ko-KR" sz="2400" dirty="0">
                <a:ea typeface="ＭＳ Ｐゴシック" charset="-128"/>
              </a:rPr>
              <a:t>Hardwired/combinational vs. </a:t>
            </a:r>
            <a:r>
              <a:rPr lang="en-US" altLang="ko-KR" sz="2400" dirty="0" err="1">
                <a:ea typeface="ＭＳ Ｐゴシック" charset="-128"/>
              </a:rPr>
              <a:t>microcoded</a:t>
            </a:r>
            <a:r>
              <a:rPr lang="en-US" altLang="ko-KR" sz="2400" dirty="0">
                <a:ea typeface="ＭＳ Ｐゴシック" charset="-128"/>
              </a:rPr>
              <a:t>/microprogrammed control</a:t>
            </a:r>
          </a:p>
          <a:p>
            <a:pPr lvl="1"/>
            <a:r>
              <a:rPr lang="en-US" altLang="ko-KR" sz="2400" dirty="0">
                <a:ea typeface="ＭＳ Ｐゴシック" charset="-128"/>
              </a:rPr>
              <a:t>Control signals generated by combinational logic versus</a:t>
            </a:r>
          </a:p>
          <a:p>
            <a:pPr lvl="1"/>
            <a:r>
              <a:rPr lang="en-US" altLang="ko-KR" sz="2400" dirty="0">
                <a:ea typeface="ＭＳ Ｐゴシック" charset="-128"/>
              </a:rPr>
              <a:t>Control signals stored in a memory structure</a:t>
            </a:r>
          </a:p>
          <a:p>
            <a:r>
              <a:rPr lang="en-US" altLang="ko-KR" sz="2400" dirty="0">
                <a:ea typeface="ＭＳ Ｐゴシック" charset="-128"/>
              </a:rPr>
              <a:t>Control signals and structure depend on the </a:t>
            </a:r>
            <a:r>
              <a:rPr lang="en-US" altLang="ko-KR" sz="2400" dirty="0" err="1">
                <a:ea typeface="ＭＳ Ｐゴシック" charset="-128"/>
              </a:rPr>
              <a:t>datapath</a:t>
            </a:r>
            <a:r>
              <a:rPr lang="en-US" altLang="ko-KR" sz="2400" dirty="0">
                <a:ea typeface="ＭＳ Ｐゴシック" charset="-128"/>
              </a:rPr>
              <a:t> design</a:t>
            </a:r>
          </a:p>
          <a:p>
            <a:endParaRPr lang="en-US" altLang="ko-KR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00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Wrap-up ISA: Trade-offs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ＭＳ Ｐゴシック" charset="-128"/>
              </a:rPr>
              <a:t>Complex vs. simple instructions: concept of semantic gap</a:t>
            </a:r>
          </a:p>
          <a:p>
            <a:r>
              <a:rPr lang="en-US" altLang="ko-KR" dirty="0">
                <a:ea typeface="ＭＳ Ｐゴシック" charset="-128"/>
              </a:rPr>
              <a:t>Use of </a:t>
            </a:r>
            <a:r>
              <a:rPr lang="en-US" altLang="ko-KR" i="1" dirty="0">
                <a:ea typeface="ＭＳ Ｐゴシック" charset="-128"/>
              </a:rPr>
              <a:t>translation</a:t>
            </a:r>
            <a:r>
              <a:rPr lang="en-US" altLang="ko-KR" dirty="0">
                <a:ea typeface="ＭＳ Ｐゴシック" charset="-128"/>
              </a:rPr>
              <a:t> to change the tradeoffs</a:t>
            </a:r>
          </a:p>
          <a:p>
            <a:r>
              <a:rPr lang="en-US" altLang="ko-KR" dirty="0">
                <a:ea typeface="ＭＳ Ｐゴシック" charset="-128"/>
              </a:rPr>
              <a:t>Fixed vs. variable length, uniform vs. non-uniform decode</a:t>
            </a:r>
          </a:p>
          <a:p>
            <a:r>
              <a:rPr lang="en-US" altLang="ko-KR" dirty="0">
                <a:ea typeface="ＭＳ Ｐゴシック" charset="-128"/>
              </a:rPr>
              <a:t>Number of registers</a:t>
            </a:r>
            <a:endParaRPr lang="en-US" altLang="ko-KR" sz="2000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What is the benefit of translating complex instructions to </a:t>
            </a:r>
            <a:r>
              <a:rPr lang="en-US" altLang="en-US" dirty="0">
                <a:ea typeface="ＭＳ Ｐゴシック" charset="-128"/>
              </a:rPr>
              <a:t>“</a:t>
            </a:r>
            <a:r>
              <a:rPr lang="en-US" altLang="ko-KR" dirty="0">
                <a:ea typeface="ＭＳ Ｐゴシック" charset="-128"/>
              </a:rPr>
              <a:t>simple instructions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ko-KR" dirty="0">
                <a:ea typeface="ＭＳ Ｐゴシック" charset="-128"/>
              </a:rPr>
              <a:t> before executing them?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In hardware (a la Intel, AMD)?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In software (a la </a:t>
            </a:r>
            <a:r>
              <a:rPr lang="en-US" altLang="ko-KR" dirty="0" err="1">
                <a:ea typeface="ＭＳ Ｐゴシック" charset="-128"/>
              </a:rPr>
              <a:t>Transmeta</a:t>
            </a:r>
            <a:r>
              <a:rPr lang="en-US" altLang="ko-KR" dirty="0">
                <a:ea typeface="ＭＳ Ｐゴシック" charset="-128"/>
              </a:rPr>
              <a:t>)?</a:t>
            </a:r>
          </a:p>
          <a:p>
            <a:r>
              <a:rPr lang="en-US" altLang="ko-KR" dirty="0">
                <a:ea typeface="ＭＳ Ｐゴシック" charset="-128"/>
              </a:rPr>
              <a:t>Which ISA is easier to extend: fixed length or variable length?</a:t>
            </a:r>
          </a:p>
          <a:p>
            <a:r>
              <a:rPr lang="en-US" altLang="ko-KR" dirty="0">
                <a:ea typeface="ＭＳ Ｐゴシック" charset="-128"/>
              </a:rPr>
              <a:t>How can you have a variable length, uniform decode ISA?</a:t>
            </a: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A Single-Cycle Microarchitecture</a:t>
            </a:r>
            <a:br>
              <a:rPr lang="en-US" altLang="ko-KR" dirty="0">
                <a:ea typeface="ＭＳ Ｐゴシック" charset="-128"/>
              </a:rPr>
            </a:br>
            <a:r>
              <a:rPr lang="en-US" altLang="ko-KR" i="1" dirty="0">
                <a:ea typeface="ＭＳ Ｐゴシック" charset="-128"/>
              </a:rPr>
              <a:t>A Closer Look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Remember…</a:t>
            </a:r>
            <a:endParaRPr kumimoji="1"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Single-cycle machine</a:t>
            </a:r>
          </a:p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21</a:t>
            </a:fld>
            <a:endParaRPr lang="en-US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4562475" y="3124200"/>
            <a:ext cx="838200" cy="0"/>
          </a:xfrm>
          <a:prstGeom prst="line">
            <a:avLst/>
          </a:prstGeom>
          <a:noFill/>
          <a:ln w="50800">
            <a:solidFill>
              <a:srgbClr val="CC99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1971675" y="2133600"/>
            <a:ext cx="2662238" cy="2043113"/>
            <a:chOff x="2790" y="1015"/>
            <a:chExt cx="1677" cy="1287"/>
          </a:xfrm>
        </p:grpSpPr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790" y="1128"/>
              <a:ext cx="497" cy="49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2958" y="1241"/>
              <a:ext cx="947" cy="9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25" y="1351"/>
              <a:ext cx="197" cy="254"/>
            </a:xfrm>
            <a:custGeom>
              <a:avLst/>
              <a:gdLst>
                <a:gd name="T0" fmla="*/ 168 w 197"/>
                <a:gd name="T1" fmla="*/ 0 h 254"/>
                <a:gd name="T2" fmla="*/ 0 w 197"/>
                <a:gd name="T3" fmla="*/ 221 h 254"/>
                <a:gd name="T4" fmla="*/ 83 w 197"/>
                <a:gd name="T5" fmla="*/ 253 h 254"/>
                <a:gd name="T6" fmla="*/ 196 w 197"/>
                <a:gd name="T7" fmla="*/ 22 h 254"/>
                <a:gd name="T8" fmla="*/ 168 w 197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254"/>
                <a:gd name="T17" fmla="*/ 197 w 197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254">
                  <a:moveTo>
                    <a:pt x="168" y="0"/>
                  </a:moveTo>
                  <a:lnTo>
                    <a:pt x="0" y="221"/>
                  </a:lnTo>
                  <a:lnTo>
                    <a:pt x="83" y="253"/>
                  </a:lnTo>
                  <a:lnTo>
                    <a:pt x="196" y="22"/>
                  </a:lnTo>
                  <a:lnTo>
                    <a:pt x="16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3295" y="1353"/>
              <a:ext cx="947" cy="9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4138" y="1522"/>
              <a:ext cx="329" cy="33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4026" y="2028"/>
              <a:ext cx="216" cy="21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4026" y="1410"/>
              <a:ext cx="216" cy="21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4082" y="1747"/>
              <a:ext cx="329" cy="32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3071" y="1015"/>
              <a:ext cx="497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3576" y="1128"/>
              <a:ext cx="498" cy="49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3351" y="1015"/>
              <a:ext cx="498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2" name="Oval 19"/>
            <p:cNvSpPr>
              <a:spLocks noChangeArrowheads="1"/>
            </p:cNvSpPr>
            <p:nvPr/>
          </p:nvSpPr>
          <p:spPr bwMode="auto">
            <a:xfrm>
              <a:off x="3183" y="1634"/>
              <a:ext cx="497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B812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3077" y="1100"/>
              <a:ext cx="1253" cy="1080"/>
            </a:xfrm>
            <a:custGeom>
              <a:avLst/>
              <a:gdLst>
                <a:gd name="T0" fmla="*/ 295 w 1253"/>
                <a:gd name="T1" fmla="*/ 0 h 1080"/>
                <a:gd name="T2" fmla="*/ 522 w 1253"/>
                <a:gd name="T3" fmla="*/ 134 h 1080"/>
                <a:gd name="T4" fmla="*/ 796 w 1253"/>
                <a:gd name="T5" fmla="*/ 99 h 1080"/>
                <a:gd name="T6" fmla="*/ 971 w 1253"/>
                <a:gd name="T7" fmla="*/ 359 h 1080"/>
                <a:gd name="T8" fmla="*/ 1017 w 1253"/>
                <a:gd name="T9" fmla="*/ 379 h 1080"/>
                <a:gd name="T10" fmla="*/ 1139 w 1253"/>
                <a:gd name="T11" fmla="*/ 461 h 1080"/>
                <a:gd name="T12" fmla="*/ 1171 w 1253"/>
                <a:gd name="T13" fmla="*/ 527 h 1080"/>
                <a:gd name="T14" fmla="*/ 1252 w 1253"/>
                <a:gd name="T15" fmla="*/ 647 h 1080"/>
                <a:gd name="T16" fmla="*/ 1238 w 1253"/>
                <a:gd name="T17" fmla="*/ 685 h 1080"/>
                <a:gd name="T18" fmla="*/ 1048 w 1253"/>
                <a:gd name="T19" fmla="*/ 1037 h 1080"/>
                <a:gd name="T20" fmla="*/ 915 w 1253"/>
                <a:gd name="T21" fmla="*/ 1079 h 1080"/>
                <a:gd name="T22" fmla="*/ 480 w 1253"/>
                <a:gd name="T23" fmla="*/ 1040 h 1080"/>
                <a:gd name="T24" fmla="*/ 448 w 1253"/>
                <a:gd name="T25" fmla="*/ 984 h 1080"/>
                <a:gd name="T26" fmla="*/ 161 w 1253"/>
                <a:gd name="T27" fmla="*/ 920 h 1080"/>
                <a:gd name="T28" fmla="*/ 108 w 1253"/>
                <a:gd name="T29" fmla="*/ 945 h 1080"/>
                <a:gd name="T30" fmla="*/ 0 w 1253"/>
                <a:gd name="T31" fmla="*/ 365 h 1080"/>
                <a:gd name="T32" fmla="*/ 295 w 1253"/>
                <a:gd name="T33" fmla="*/ 0 h 10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3"/>
                <a:gd name="T52" fmla="*/ 0 h 1080"/>
                <a:gd name="T53" fmla="*/ 1253 w 1253"/>
                <a:gd name="T54" fmla="*/ 1080 h 10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3" h="1080">
                  <a:moveTo>
                    <a:pt x="295" y="0"/>
                  </a:moveTo>
                  <a:lnTo>
                    <a:pt x="522" y="134"/>
                  </a:lnTo>
                  <a:lnTo>
                    <a:pt x="796" y="99"/>
                  </a:lnTo>
                  <a:lnTo>
                    <a:pt x="971" y="359"/>
                  </a:lnTo>
                  <a:lnTo>
                    <a:pt x="1017" y="379"/>
                  </a:lnTo>
                  <a:lnTo>
                    <a:pt x="1139" y="461"/>
                  </a:lnTo>
                  <a:lnTo>
                    <a:pt x="1171" y="527"/>
                  </a:lnTo>
                  <a:lnTo>
                    <a:pt x="1252" y="647"/>
                  </a:lnTo>
                  <a:lnTo>
                    <a:pt x="1238" y="685"/>
                  </a:lnTo>
                  <a:lnTo>
                    <a:pt x="1048" y="1037"/>
                  </a:lnTo>
                  <a:lnTo>
                    <a:pt x="915" y="1079"/>
                  </a:lnTo>
                  <a:lnTo>
                    <a:pt x="480" y="1040"/>
                  </a:lnTo>
                  <a:lnTo>
                    <a:pt x="448" y="984"/>
                  </a:lnTo>
                  <a:lnTo>
                    <a:pt x="161" y="920"/>
                  </a:lnTo>
                  <a:lnTo>
                    <a:pt x="108" y="945"/>
                  </a:lnTo>
                  <a:lnTo>
                    <a:pt x="0" y="365"/>
                  </a:lnTo>
                  <a:lnTo>
                    <a:pt x="29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4278313" y="2286000"/>
            <a:ext cx="101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000000"/>
                </a:solidFill>
                <a:latin typeface="Calibri" charset="0"/>
              </a:rPr>
              <a:t>AS</a:t>
            </a:r>
            <a:r>
              <a:rPr lang="en-US" altLang="ko-KR" sz="2800" baseline="-25000">
                <a:solidFill>
                  <a:srgbClr val="000000"/>
                </a:solidFill>
                <a:latin typeface="Calibri" charset="0"/>
              </a:rPr>
              <a:t>Next</a:t>
            </a: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7116763" y="2514600"/>
            <a:ext cx="55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000000"/>
                </a:solidFill>
                <a:latin typeface="Calibri" charset="0"/>
              </a:rPr>
              <a:t>AS</a:t>
            </a:r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1285875" y="3048000"/>
            <a:ext cx="6019800" cy="1600200"/>
          </a:xfrm>
          <a:custGeom>
            <a:avLst/>
            <a:gdLst>
              <a:gd name="T0" fmla="*/ 2147483647 w 3792"/>
              <a:gd name="T1" fmla="*/ 0 h 1008"/>
              <a:gd name="T2" fmla="*/ 2147483647 w 3792"/>
              <a:gd name="T3" fmla="*/ 0 h 1008"/>
              <a:gd name="T4" fmla="*/ 2147483647 w 3792"/>
              <a:gd name="T5" fmla="*/ 2147483647 h 1008"/>
              <a:gd name="T6" fmla="*/ 0 w 3792"/>
              <a:gd name="T7" fmla="*/ 2147483647 h 1008"/>
              <a:gd name="T8" fmla="*/ 0 w 3792"/>
              <a:gd name="T9" fmla="*/ 2147483647 h 1008"/>
              <a:gd name="T10" fmla="*/ 2147483647 w 379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92"/>
              <a:gd name="T19" fmla="*/ 0 h 1008"/>
              <a:gd name="T20" fmla="*/ 3792 w 379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92" h="1008">
                <a:moveTo>
                  <a:pt x="3600" y="0"/>
                </a:moveTo>
                <a:lnTo>
                  <a:pt x="3792" y="0"/>
                </a:lnTo>
                <a:lnTo>
                  <a:pt x="3792" y="1008"/>
                </a:lnTo>
                <a:lnTo>
                  <a:pt x="0" y="1008"/>
                </a:lnTo>
                <a:lnTo>
                  <a:pt x="0" y="192"/>
                </a:lnTo>
                <a:lnTo>
                  <a:pt x="576" y="192"/>
                </a:lnTo>
              </a:path>
            </a:pathLst>
          </a:cu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5400675" y="2133600"/>
            <a:ext cx="1574800" cy="2057400"/>
          </a:xfrm>
          <a:prstGeom prst="rect">
            <a:avLst/>
          </a:prstGeom>
          <a:noFill/>
          <a:ln w="25400">
            <a:solidFill>
              <a:srgbClr val="3B812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5486400" y="2667000"/>
            <a:ext cx="15081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Sequential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Logic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(State)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2286000" y="2819400"/>
            <a:ext cx="2012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Combinational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Calibri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99099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Let</a:t>
            </a:r>
            <a:r>
              <a:rPr lang="en-US" altLang="en-US" dirty="0">
                <a:ea typeface="ＭＳ Ｐゴシック" charset="-128"/>
              </a:rPr>
              <a:t>’</a:t>
            </a:r>
            <a:r>
              <a:rPr lang="en-US" altLang="ko-KR" dirty="0">
                <a:ea typeface="ＭＳ Ｐゴシック" charset="-128"/>
              </a:rPr>
              <a:t>s Start with the State Elements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Data and control inputs</a:t>
            </a:r>
          </a:p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3" descr="F0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12631" r="34067" b="44211"/>
          <a:stretch>
            <a:fillRect/>
          </a:stretch>
        </p:blipFill>
        <p:spPr bwMode="auto">
          <a:xfrm>
            <a:off x="2057400" y="1828800"/>
            <a:ext cx="1231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6" b="12631"/>
          <a:stretch>
            <a:fillRect/>
          </a:stretch>
        </p:blipFill>
        <p:spPr bwMode="auto">
          <a:xfrm>
            <a:off x="2057400" y="4114800"/>
            <a:ext cx="2468563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F05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47" b="9525"/>
          <a:stretch>
            <a:fillRect/>
          </a:stretch>
        </p:blipFill>
        <p:spPr bwMode="auto">
          <a:xfrm>
            <a:off x="5105400" y="3781425"/>
            <a:ext cx="26035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F05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r="47322" b="10507"/>
          <a:stretch>
            <a:fillRect/>
          </a:stretch>
        </p:blipFill>
        <p:spPr bwMode="auto">
          <a:xfrm>
            <a:off x="4724400" y="1219200"/>
            <a:ext cx="24701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28800" y="3657600"/>
            <a:ext cx="5943600" cy="2743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-41275" y="6640513"/>
            <a:ext cx="4156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ko-KR" sz="800" dirty="0">
                <a:latin typeface="Calibri" charset="0"/>
              </a:rPr>
              <a:t>**Based on original figure from [P&amp;H CO&amp;D, COPYRIGHT 2004 Elsevier. ALL RIGHTS RESERVED.]</a:t>
            </a:r>
          </a:p>
        </p:txBody>
      </p:sp>
    </p:spTree>
    <p:extLst>
      <p:ext uri="{BB962C8B-B14F-4D97-AF65-F5344CB8AC3E}">
        <p14:creationId xmlns:p14="http://schemas.microsoft.com/office/powerpoint/2010/main" val="83385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00AE795-BB39-F74A-8C75-64519A7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7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For Now, We Will Assume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“</a:t>
            </a:r>
            <a:r>
              <a:rPr lang="en-US" altLang="ko-KR" dirty="0">
                <a:ea typeface="ＭＳ Ｐゴシック" charset="-128"/>
              </a:rPr>
              <a:t>Magic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ko-KR" dirty="0">
                <a:ea typeface="ＭＳ Ｐゴシック" charset="-128"/>
              </a:rPr>
              <a:t> memory and register file</a:t>
            </a:r>
            <a:endParaRPr lang="en-US" altLang="ko-KR" sz="1400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Combinational read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output of the read data port is a combinational function of the register file contents and the corresponding read select port</a:t>
            </a:r>
            <a:endParaRPr lang="en-US" altLang="ko-KR" sz="1400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Synchronous write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the selected register is updated on the positive edge clock transition when write enable is asserted</a:t>
            </a:r>
          </a:p>
          <a:p>
            <a:pPr lvl="2"/>
            <a:r>
              <a:rPr lang="en-US" altLang="ko-KR" dirty="0">
                <a:ea typeface="ＭＳ Ｐゴシック" charset="-128"/>
              </a:rPr>
              <a:t>Cannot affect read output in between clock edges</a:t>
            </a:r>
          </a:p>
          <a:p>
            <a:pPr lvl="2"/>
            <a:r>
              <a:rPr lang="en-US" altLang="ko-KR" dirty="0">
                <a:ea typeface="ＭＳ Ｐゴシック" charset="-128"/>
              </a:rPr>
              <a:t>Can affect read output at clock edges (but who cares?)</a:t>
            </a:r>
            <a:endParaRPr lang="en-US" altLang="ko-KR" sz="1400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Single-cycle, synchronous memory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Contrast this with memory that tells when the data is ready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i.e., Ready bit: indicating the read or write is done</a:t>
            </a:r>
          </a:p>
          <a:p>
            <a:endParaRPr lang="en-US" altLang="ko-KR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511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Instruction Processing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5 generic steps (P&amp;H)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Instruction fetch (IF)</a:t>
            </a:r>
          </a:p>
          <a:p>
            <a:pPr lvl="1"/>
            <a:r>
              <a:rPr lang="en-US" altLang="ko-KR">
                <a:ea typeface="ＭＳ Ｐゴシック" charset="-128"/>
              </a:rPr>
              <a:t>Instruction decode and register operand fetch (ID/RF)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Execute/Evaluate memory address (EX/AG)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Memory operand fetch (MEM)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Store/</a:t>
            </a:r>
            <a:r>
              <a:rPr lang="en-US" altLang="ko-KR" dirty="0" err="1">
                <a:ea typeface="ＭＳ Ｐゴシック" charset="-128"/>
              </a:rPr>
              <a:t>writeback</a:t>
            </a:r>
            <a:r>
              <a:rPr lang="en-US" altLang="ko-KR" dirty="0">
                <a:ea typeface="ＭＳ Ｐゴシック" charset="-128"/>
              </a:rPr>
              <a:t> result (WB) </a:t>
            </a:r>
          </a:p>
        </p:txBody>
      </p:sp>
      <p:pic>
        <p:nvPicPr>
          <p:cNvPr id="7" name="Picture 4" descr="F0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581400"/>
            <a:ext cx="84201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2450" y="4029075"/>
            <a:ext cx="914400" cy="381000"/>
          </a:xfrm>
          <a:prstGeom prst="rect">
            <a:avLst/>
          </a:pr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IF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67013" y="5102225"/>
            <a:ext cx="914400" cy="381000"/>
          </a:xfrm>
          <a:prstGeom prst="rect">
            <a:avLst/>
          </a:pr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ID/RF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10188" y="5334000"/>
            <a:ext cx="1090612" cy="381000"/>
          </a:xfrm>
          <a:prstGeom prst="rect">
            <a:avLst/>
          </a:pr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EX/AG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372350" y="5934075"/>
            <a:ext cx="914400" cy="381000"/>
          </a:xfrm>
          <a:prstGeom prst="rect">
            <a:avLst/>
          </a:pr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MEM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53200" y="3648075"/>
            <a:ext cx="914400" cy="381000"/>
          </a:xfrm>
          <a:prstGeom prst="rect">
            <a:avLst/>
          </a:pr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203774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What Is To Come: The Full </a:t>
            </a:r>
            <a:r>
              <a:rPr lang="en-US" altLang="ko-KR" dirty="0" err="1">
                <a:ea typeface="ＭＳ Ｐゴシック" charset="-128"/>
              </a:rPr>
              <a:t>Datapath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3" descr="F05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5" y="996461"/>
            <a:ext cx="8744920" cy="520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4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Single-Cycle </a:t>
            </a:r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for</a:t>
            </a:r>
            <a:br>
              <a:rPr lang="en-US" altLang="ko-KR" dirty="0">
                <a:ea typeface="ＭＳ Ｐゴシック" charset="-128"/>
              </a:rPr>
            </a:br>
            <a:r>
              <a:rPr lang="en-US" altLang="ko-KR" i="1" dirty="0">
                <a:ea typeface="ＭＳ Ｐゴシック" charset="-128"/>
              </a:rPr>
              <a:t>Arithmetic and Logical Instructions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R-Type ALU Instructions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ea typeface="ＭＳ Ｐゴシック" charset="-128"/>
              </a:rPr>
              <a:t>Assembly (e.g., register-register signed addition)</a:t>
            </a:r>
          </a:p>
          <a:p>
            <a:pPr>
              <a:buFont typeface="Wingdings" charset="2"/>
              <a:buNone/>
            </a:pPr>
            <a:r>
              <a:rPr lang="en-US" altLang="ko-KR" sz="2200" dirty="0">
                <a:ea typeface="ＭＳ Ｐゴシック" charset="-128"/>
              </a:rPr>
              <a:t>		ADD </a:t>
            </a:r>
            <a:r>
              <a:rPr lang="en-US" altLang="ko-KR" sz="2200" dirty="0" err="1">
                <a:ea typeface="ＭＳ Ｐゴシック" charset="-128"/>
              </a:rPr>
              <a:t>rd</a:t>
            </a:r>
            <a:r>
              <a:rPr lang="en-US" altLang="ko-KR" sz="2200" baseline="-25000" dirty="0" err="1">
                <a:ea typeface="ＭＳ Ｐゴシック" charset="-128"/>
              </a:rPr>
              <a:t>reg</a:t>
            </a:r>
            <a:r>
              <a:rPr lang="en-US" altLang="ko-KR" sz="2200" dirty="0">
                <a:ea typeface="ＭＳ Ｐゴシック" charset="-128"/>
              </a:rPr>
              <a:t> </a:t>
            </a:r>
            <a:r>
              <a:rPr lang="en-US" altLang="ko-KR" sz="2200" dirty="0" err="1">
                <a:ea typeface="ＭＳ Ｐゴシック" charset="-128"/>
              </a:rPr>
              <a:t>rs</a:t>
            </a:r>
            <a:r>
              <a:rPr lang="en-US" altLang="ko-KR" sz="2200" baseline="-25000" dirty="0" err="1">
                <a:ea typeface="ＭＳ Ｐゴシック" charset="-128"/>
              </a:rPr>
              <a:t>reg</a:t>
            </a:r>
            <a:r>
              <a:rPr lang="en-US" altLang="ko-KR" sz="2200" dirty="0">
                <a:ea typeface="ＭＳ Ｐゴシック" charset="-128"/>
              </a:rPr>
              <a:t> </a:t>
            </a:r>
            <a:r>
              <a:rPr lang="en-US" altLang="ko-KR" sz="2200" dirty="0" err="1">
                <a:ea typeface="ＭＳ Ｐゴシック" charset="-128"/>
              </a:rPr>
              <a:t>rt</a:t>
            </a:r>
            <a:r>
              <a:rPr lang="en-US" altLang="ko-KR" sz="2200" baseline="-25000" dirty="0" err="1">
                <a:ea typeface="ＭＳ Ｐゴシック" charset="-128"/>
              </a:rPr>
              <a:t>reg</a:t>
            </a:r>
            <a:endParaRPr lang="en-US" altLang="ko-KR" sz="2200" dirty="0">
              <a:ea typeface="ＭＳ Ｐゴシック" charset="-128"/>
            </a:endParaRPr>
          </a:p>
          <a:p>
            <a:r>
              <a:rPr lang="en-US" altLang="ko-KR" sz="2200" dirty="0">
                <a:ea typeface="ＭＳ Ｐゴシック" charset="-128"/>
              </a:rPr>
              <a:t>Machine encoding</a:t>
            </a:r>
          </a:p>
          <a:p>
            <a:endParaRPr lang="en-US" altLang="ko-KR" sz="2200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ko-KR" sz="2200" dirty="0">
              <a:ea typeface="ＭＳ Ｐゴシック" charset="-128"/>
            </a:endParaRPr>
          </a:p>
          <a:p>
            <a:r>
              <a:rPr lang="en-US" altLang="ko-KR" sz="2200" dirty="0">
                <a:ea typeface="ＭＳ Ｐゴシック" charset="-128"/>
              </a:rPr>
              <a:t>Semantics</a:t>
            </a:r>
          </a:p>
          <a:p>
            <a:pPr>
              <a:buFont typeface="Wingdings" charset="2"/>
              <a:buNone/>
            </a:pPr>
            <a:r>
              <a:rPr lang="en-US" altLang="ko-KR" sz="2200" dirty="0">
                <a:ea typeface="ＭＳ Ｐゴシック" charset="-128"/>
              </a:rPr>
              <a:t>		if MEM[PC] == ADD </a:t>
            </a:r>
            <a:r>
              <a:rPr lang="en-US" altLang="ko-KR" sz="2200" dirty="0" err="1">
                <a:ea typeface="ＭＳ Ｐゴシック" charset="-128"/>
              </a:rPr>
              <a:t>rd</a:t>
            </a:r>
            <a:r>
              <a:rPr lang="en-US" altLang="ko-KR" sz="2200" dirty="0">
                <a:ea typeface="ＭＳ Ｐゴシック" charset="-128"/>
              </a:rPr>
              <a:t> </a:t>
            </a:r>
            <a:r>
              <a:rPr lang="en-US" altLang="ko-KR" sz="2200" dirty="0" err="1">
                <a:ea typeface="ＭＳ Ｐゴシック" charset="-128"/>
              </a:rPr>
              <a:t>rs</a:t>
            </a:r>
            <a:r>
              <a:rPr lang="en-US" altLang="ko-KR" sz="2200" dirty="0">
                <a:ea typeface="ＭＳ Ｐゴシック" charset="-128"/>
              </a:rPr>
              <a:t> </a:t>
            </a:r>
            <a:r>
              <a:rPr lang="en-US" altLang="ko-KR" sz="2200" dirty="0" err="1">
                <a:ea typeface="ＭＳ Ｐゴシック" charset="-128"/>
              </a:rPr>
              <a:t>rt</a:t>
            </a:r>
            <a:endParaRPr lang="en-US" altLang="ko-KR" sz="2200" dirty="0">
              <a:ea typeface="ＭＳ Ｐゴシック" charset="-128"/>
            </a:endParaRPr>
          </a:p>
          <a:p>
            <a:pPr lvl="1">
              <a:buFontTx/>
              <a:buNone/>
            </a:pPr>
            <a:r>
              <a:rPr lang="en-US" altLang="ko-KR" sz="2000" dirty="0">
                <a:ea typeface="ＭＳ Ｐゴシック" charset="-128"/>
              </a:rPr>
              <a:t>			GPR[</a:t>
            </a:r>
            <a:r>
              <a:rPr lang="en-US" altLang="ko-KR" sz="2000" dirty="0" err="1">
                <a:ea typeface="ＭＳ Ｐゴシック" charset="-128"/>
              </a:rPr>
              <a:t>rd</a:t>
            </a:r>
            <a:r>
              <a:rPr lang="en-US" altLang="ko-KR" sz="2000" dirty="0">
                <a:ea typeface="ＭＳ Ｐゴシック" charset="-128"/>
              </a:rPr>
              <a:t>] </a:t>
            </a:r>
            <a:r>
              <a:rPr lang="en-US" altLang="ko-KR" sz="2000" dirty="0">
                <a:ea typeface="ＭＳ Ｐゴシック" charset="-128"/>
                <a:sym typeface="Symbol" charset="2"/>
              </a:rPr>
              <a:t> </a:t>
            </a:r>
            <a:r>
              <a:rPr lang="en-US" altLang="ko-KR" sz="2000" dirty="0">
                <a:ea typeface="ＭＳ Ｐゴシック" charset="-128"/>
              </a:rPr>
              <a:t>GPR[</a:t>
            </a:r>
            <a:r>
              <a:rPr lang="en-US" altLang="ko-KR" sz="2000" dirty="0" err="1">
                <a:ea typeface="ＭＳ Ｐゴシック" charset="-128"/>
              </a:rPr>
              <a:t>rs</a:t>
            </a:r>
            <a:r>
              <a:rPr lang="en-US" altLang="ko-KR" sz="2000" dirty="0">
                <a:ea typeface="ＭＳ Ｐゴシック" charset="-128"/>
              </a:rPr>
              <a:t>] + GPR[</a:t>
            </a:r>
            <a:r>
              <a:rPr lang="en-US" altLang="ko-KR" sz="2000" dirty="0" err="1">
                <a:ea typeface="ＭＳ Ｐゴシック" charset="-128"/>
              </a:rPr>
              <a:t>rt</a:t>
            </a:r>
            <a:r>
              <a:rPr lang="en-US" altLang="ko-KR" sz="2000" dirty="0">
                <a:ea typeface="ＭＳ Ｐゴシック" charset="-128"/>
              </a:rPr>
              <a:t>] 	</a:t>
            </a:r>
            <a:endParaRPr lang="en-US" altLang="ko-KR" sz="2000" dirty="0">
              <a:ea typeface="ＭＳ Ｐゴシック" charset="-128"/>
              <a:sym typeface="Symbol" charset="2"/>
            </a:endParaRPr>
          </a:p>
          <a:p>
            <a:pPr lvl="1">
              <a:buFontTx/>
              <a:buNone/>
            </a:pPr>
            <a:r>
              <a:rPr lang="en-US" altLang="ko-KR" sz="2000" dirty="0">
                <a:ea typeface="ＭＳ Ｐゴシック" charset="-128"/>
                <a:sym typeface="Symbol" charset="2"/>
              </a:rPr>
              <a:t>			PC  PC + 4</a:t>
            </a: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2600" y="3200400"/>
            <a:ext cx="9906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43200" y="3200400"/>
            <a:ext cx="9906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33800" y="3200400"/>
            <a:ext cx="9906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816850" y="3070225"/>
            <a:ext cx="113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0" ker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R-type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24400" y="3200400"/>
            <a:ext cx="9906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715000" y="3200400"/>
            <a:ext cx="9906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05600" y="3200400"/>
            <a:ext cx="11430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</p:spTree>
    <p:extLst>
      <p:ext uri="{BB962C8B-B14F-4D97-AF65-F5344CB8AC3E}">
        <p14:creationId xmlns:p14="http://schemas.microsoft.com/office/powerpoint/2010/main" val="1515593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ALU </a:t>
            </a:r>
            <a:r>
              <a:rPr lang="en-US" altLang="ko-KR" dirty="0" err="1">
                <a:ea typeface="ＭＳ Ｐゴシック" charset="-128"/>
              </a:rPr>
              <a:t>Datapath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3" descr="F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03313"/>
            <a:ext cx="346392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/>
          <a:stretch>
            <a:fillRect/>
          </a:stretch>
        </p:blipFill>
        <p:spPr bwMode="auto">
          <a:xfrm>
            <a:off x="4419600" y="2463800"/>
            <a:ext cx="375443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78438" y="4208463"/>
            <a:ext cx="288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accent1"/>
                </a:solidFill>
                <a:latin typeface="Calibri" charset="0"/>
              </a:rPr>
              <a:t>1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94563" y="3040063"/>
            <a:ext cx="381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707313" y="3117850"/>
            <a:ext cx="228600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433888" y="3327400"/>
            <a:ext cx="4143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63DE8"/>
                </a:solidFill>
                <a:latin typeface="Calibri" charset="0"/>
                <a:ea typeface="ＭＳ Ｐゴシック" charset="0"/>
                <a:cs typeface="ＭＳ Ｐゴシック" charset="0"/>
              </a:rPr>
              <a:t>15:11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32300" y="2914650"/>
            <a:ext cx="4175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63DE8"/>
                </a:solidFill>
                <a:latin typeface="Calibri" charset="0"/>
                <a:ea typeface="ＭＳ Ｐゴシック" charset="0"/>
                <a:cs typeface="ＭＳ Ｐゴシック" charset="0"/>
              </a:rPr>
              <a:t>20:16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32300" y="2509838"/>
            <a:ext cx="4175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63DE8"/>
                </a:solidFill>
                <a:latin typeface="Calibri" charset="0"/>
                <a:ea typeface="ＭＳ Ｐゴシック" charset="0"/>
                <a:cs typeface="ＭＳ Ｐゴシック" charset="0"/>
              </a:rPr>
              <a:t>25:21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6259513"/>
            <a:ext cx="4156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ko-KR" sz="800">
                <a:latin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5470525"/>
            <a:ext cx="4876800" cy="10064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if MEM[PC] == ADD rd rs rt</a:t>
            </a:r>
          </a:p>
          <a:p>
            <a:pPr lvl="1" eaLnBrk="1" hangingPunct="1"/>
            <a:r>
              <a:rPr lang="en-US" altLang="ko-KR" sz="2000">
                <a:latin typeface="Calibri" charset="0"/>
              </a:rPr>
              <a:t>	GPR[rd] </a:t>
            </a:r>
            <a:r>
              <a:rPr lang="en-US" altLang="ko-KR" sz="2000">
                <a:latin typeface="Calibri" charset="0"/>
                <a:sym typeface="Symbol" charset="2"/>
              </a:rPr>
              <a:t> </a:t>
            </a:r>
            <a:r>
              <a:rPr lang="en-US" altLang="ko-KR" sz="2000">
                <a:latin typeface="Calibri" charset="0"/>
              </a:rPr>
              <a:t>GPR[rs] + GPR[rt] 	</a:t>
            </a:r>
            <a:endParaRPr lang="en-US" altLang="ko-KR" sz="2000">
              <a:latin typeface="Calibri" charset="0"/>
              <a:sym typeface="Symbol" charset="2"/>
            </a:endParaRPr>
          </a:p>
          <a:p>
            <a:pPr lvl="1" eaLnBrk="1" hangingPunct="1"/>
            <a:r>
              <a:rPr lang="en-US" altLang="ko-KR" sz="2000">
                <a:latin typeface="Calibri" charset="0"/>
                <a:sym typeface="Symbol" charset="2"/>
              </a:rPr>
              <a:t>	PC  PC + 4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105400" y="5791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281738" y="5584825"/>
            <a:ext cx="2397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latin typeface="Calibri" charset="0"/>
              </a:rPr>
              <a:t>Combinational</a:t>
            </a:r>
          </a:p>
          <a:p>
            <a:pPr eaLnBrk="1" hangingPunct="1"/>
            <a:r>
              <a:rPr lang="en-US" altLang="ko-KR" sz="2400">
                <a:latin typeface="Calibri" charset="0"/>
              </a:rPr>
              <a:t>state update logic</a:t>
            </a:r>
          </a:p>
        </p:txBody>
      </p: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5715000" y="5257800"/>
            <a:ext cx="3352800" cy="304800"/>
            <a:chOff x="1392" y="2976"/>
            <a:chExt cx="3072" cy="240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392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IF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2016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ID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2640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EX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264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MEM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888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WB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3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ＭＳ Ｐゴシック" charset="-128"/>
              </a:rPr>
              <a:t>Review: x86 vs. Alpha Instruction Formats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x86:</a:t>
            </a: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Alpha: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4549775"/>
            <a:ext cx="616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94" y="1727242"/>
            <a:ext cx="6828806" cy="242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42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I-Type ALU Instructions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ＭＳ Ｐゴシック" charset="-128"/>
              </a:rPr>
              <a:t>Assembly (e.g., register-immediate signed additions)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	ADDI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 </a:t>
            </a:r>
            <a:r>
              <a:rPr lang="en-US" altLang="ko-KR" dirty="0" err="1">
                <a:ea typeface="ＭＳ Ｐゴシック" charset="-128"/>
              </a:rPr>
              <a:t>rs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 immediate</a:t>
            </a:r>
            <a:r>
              <a:rPr lang="en-US" altLang="ko-KR" baseline="-25000" dirty="0">
                <a:ea typeface="ＭＳ Ｐゴシック" charset="-128"/>
              </a:rPr>
              <a:t>16</a:t>
            </a:r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Machine encoding</a:t>
            </a: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Semantics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	if MEM[PC] == ADDI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dirty="0">
                <a:ea typeface="ＭＳ Ｐゴシック" charset="-128"/>
              </a:rPr>
              <a:t> </a:t>
            </a:r>
            <a:r>
              <a:rPr lang="en-US" altLang="ko-KR" dirty="0" err="1">
                <a:ea typeface="ＭＳ Ｐゴシック" charset="-128"/>
              </a:rPr>
              <a:t>rs</a:t>
            </a:r>
            <a:r>
              <a:rPr lang="en-US" altLang="ko-KR" dirty="0">
                <a:ea typeface="ＭＳ Ｐゴシック" charset="-128"/>
              </a:rPr>
              <a:t> immediate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</a:t>
            </a:r>
            <a:r>
              <a:rPr lang="en-US" altLang="ko-KR" sz="2000" dirty="0">
                <a:ea typeface="ＭＳ Ｐゴシック" charset="-128"/>
              </a:rPr>
              <a:t>	         GPR[</a:t>
            </a:r>
            <a:r>
              <a:rPr lang="en-US" altLang="ko-KR" sz="2000" dirty="0" err="1">
                <a:ea typeface="ＭＳ Ｐゴシック" charset="-128"/>
              </a:rPr>
              <a:t>rt</a:t>
            </a:r>
            <a:r>
              <a:rPr lang="en-US" altLang="ko-KR" sz="2000" dirty="0">
                <a:ea typeface="ＭＳ Ｐゴシック" charset="-128"/>
              </a:rPr>
              <a:t>] </a:t>
            </a:r>
            <a:r>
              <a:rPr lang="en-US" altLang="ko-KR" sz="2000" dirty="0">
                <a:ea typeface="ＭＳ Ｐゴシック" charset="-128"/>
                <a:sym typeface="Symbol" charset="2"/>
              </a:rPr>
              <a:t> </a:t>
            </a:r>
            <a:r>
              <a:rPr lang="en-US" altLang="ko-KR" sz="2000" dirty="0">
                <a:ea typeface="ＭＳ Ｐゴシック" charset="-128"/>
              </a:rPr>
              <a:t>GPR[</a:t>
            </a:r>
            <a:r>
              <a:rPr lang="en-US" altLang="ko-KR" sz="2000" dirty="0" err="1">
                <a:ea typeface="ＭＳ Ｐゴシック" charset="-128"/>
              </a:rPr>
              <a:t>rs</a:t>
            </a:r>
            <a:r>
              <a:rPr lang="en-US" altLang="ko-KR" sz="2000" dirty="0">
                <a:ea typeface="ＭＳ Ｐゴシック" charset="-128"/>
              </a:rPr>
              <a:t>] + sign-extend (immediate)</a:t>
            </a:r>
          </a:p>
          <a:p>
            <a:pPr>
              <a:buFont typeface="Wingdings" charset="2"/>
              <a:buNone/>
            </a:pPr>
            <a:r>
              <a:rPr lang="en-US" altLang="ko-KR" sz="2000" dirty="0">
                <a:ea typeface="ＭＳ Ｐゴシック" charset="-128"/>
              </a:rPr>
              <a:t>		         </a:t>
            </a:r>
            <a:r>
              <a:rPr lang="en-US" altLang="ko-KR" sz="2000" dirty="0">
                <a:ea typeface="ＭＳ Ｐゴシック" charset="-128"/>
                <a:sym typeface="Symbol" charset="2"/>
              </a:rPr>
              <a:t>PC  PC + 4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00200" y="3010395"/>
            <a:ext cx="11430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ADDI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43200" y="3010395"/>
            <a:ext cx="9906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33800" y="3010395"/>
            <a:ext cx="9906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24400" y="3010395"/>
            <a:ext cx="2819400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immediate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16-bit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48600" y="2872283"/>
            <a:ext cx="1074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0" kern="0">
                <a:solidFill>
                  <a:srgbClr val="000000"/>
                </a:solidFill>
                <a:latin typeface="Arial" charset="0"/>
                <a:cs typeface="ＭＳ Ｐゴシック" charset="0"/>
              </a:rPr>
              <a:t>I-type</a:t>
            </a:r>
          </a:p>
        </p:txBody>
      </p:sp>
    </p:spTree>
    <p:extLst>
      <p:ext uri="{BB962C8B-B14F-4D97-AF65-F5344CB8AC3E}">
        <p14:creationId xmlns:p14="http://schemas.microsoft.com/office/powerpoint/2010/main" val="16403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A42BD6-443F-3646-909C-9E8A35A7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45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for R and I-Type ALU </a:t>
            </a:r>
            <a:r>
              <a:rPr lang="en-US" altLang="ko-KR" dirty="0" err="1">
                <a:ea typeface="ＭＳ Ｐゴシック" charset="-128"/>
              </a:rPr>
              <a:t>Insts</a:t>
            </a:r>
            <a:r>
              <a:rPr lang="en-US" altLang="ko-KR" dirty="0">
                <a:ea typeface="ＭＳ Ｐゴシック" charset="-128"/>
              </a:rPr>
              <a:t>.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3" descr="F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90600"/>
            <a:ext cx="346392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r="31990"/>
          <a:stretch>
            <a:fillRect/>
          </a:stretch>
        </p:blipFill>
        <p:spPr bwMode="auto">
          <a:xfrm>
            <a:off x="3924300" y="2335213"/>
            <a:ext cx="38481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084888" y="3551238"/>
            <a:ext cx="1752600" cy="552450"/>
            <a:chOff x="3840" y="2676"/>
            <a:chExt cx="1104" cy="348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972" y="3000"/>
              <a:ext cx="972" cy="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858" y="2676"/>
              <a:ext cx="0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5400000">
              <a:off x="3891" y="2955"/>
              <a:ext cx="0" cy="102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" name="Freeform 9"/>
          <p:cNvSpPr>
            <a:spLocks/>
          </p:cNvSpPr>
          <p:nvPr/>
        </p:nvSpPr>
        <p:spPr bwMode="auto">
          <a:xfrm>
            <a:off x="7543800" y="3341688"/>
            <a:ext cx="533400" cy="1914525"/>
          </a:xfrm>
          <a:custGeom>
            <a:avLst/>
            <a:gdLst>
              <a:gd name="T0" fmla="*/ 2147483647 w 336"/>
              <a:gd name="T1" fmla="*/ 0 h 1200"/>
              <a:gd name="T2" fmla="*/ 2147483647 w 336"/>
              <a:gd name="T3" fmla="*/ 0 h 1200"/>
              <a:gd name="T4" fmla="*/ 2147483647 w 336"/>
              <a:gd name="T5" fmla="*/ 2147483647 h 1200"/>
              <a:gd name="T6" fmla="*/ 0 w 336"/>
              <a:gd name="T7" fmla="*/ 2147483647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200"/>
              <a:gd name="T14" fmla="*/ 336 w 336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200">
                <a:moveTo>
                  <a:pt x="96" y="0"/>
                </a:moveTo>
                <a:lnTo>
                  <a:pt x="336" y="0"/>
                </a:lnTo>
                <a:lnTo>
                  <a:pt x="336" y="1200"/>
                </a:lnTo>
                <a:lnTo>
                  <a:pt x="0" y="12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957763" y="4110038"/>
            <a:ext cx="288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accent1"/>
                </a:solidFill>
                <a:latin typeface="Calibri" charset="0"/>
              </a:rPr>
              <a:t>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010400" y="2938463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423150" y="2994025"/>
            <a:ext cx="368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229130" y="2996076"/>
            <a:ext cx="3865562" cy="1670050"/>
            <a:chOff x="2029" y="2304"/>
            <a:chExt cx="2435" cy="1052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744" y="2496"/>
              <a:ext cx="720" cy="860"/>
              <a:chOff x="3744" y="2496"/>
              <a:chExt cx="720" cy="860"/>
            </a:xfrm>
          </p:grpSpPr>
          <p:grpSp>
            <p:nvGrpSpPr>
              <p:cNvPr id="24" name="Group 16"/>
              <p:cNvGrpSpPr>
                <a:grpSpLocks/>
              </p:cNvGrpSpPr>
              <p:nvPr/>
            </p:nvGrpSpPr>
            <p:grpSpPr bwMode="auto">
              <a:xfrm>
                <a:off x="3744" y="2496"/>
                <a:ext cx="720" cy="816"/>
                <a:chOff x="3744" y="2496"/>
                <a:chExt cx="720" cy="816"/>
              </a:xfrm>
            </p:grpSpPr>
            <p:sp>
              <p:nvSpPr>
                <p:cNvPr id="26" name="Freeform 17"/>
                <p:cNvSpPr>
                  <a:spLocks/>
                </p:cNvSpPr>
                <p:nvPr/>
              </p:nvSpPr>
              <p:spPr bwMode="auto">
                <a:xfrm>
                  <a:off x="3984" y="2496"/>
                  <a:ext cx="96" cy="384"/>
                </a:xfrm>
                <a:custGeom>
                  <a:avLst/>
                  <a:gdLst>
                    <a:gd name="T0" fmla="*/ 0 w 290"/>
                    <a:gd name="T1" fmla="*/ 0 h 768"/>
                    <a:gd name="T2" fmla="*/ 0 w 290"/>
                    <a:gd name="T3" fmla="*/ 1 h 768"/>
                    <a:gd name="T4" fmla="*/ 0 w 290"/>
                    <a:gd name="T5" fmla="*/ 1 h 768"/>
                    <a:gd name="T6" fmla="*/ 0 w 290"/>
                    <a:gd name="T7" fmla="*/ 1 h 768"/>
                    <a:gd name="T8" fmla="*/ 0 w 290"/>
                    <a:gd name="T9" fmla="*/ 1 h 768"/>
                    <a:gd name="T10" fmla="*/ 0 w 290"/>
                    <a:gd name="T11" fmla="*/ 1 h 768"/>
                    <a:gd name="T12" fmla="*/ 0 w 290"/>
                    <a:gd name="T13" fmla="*/ 1 h 768"/>
                    <a:gd name="T14" fmla="*/ 0 w 290"/>
                    <a:gd name="T15" fmla="*/ 1 h 768"/>
                    <a:gd name="T16" fmla="*/ 0 w 290"/>
                    <a:gd name="T17" fmla="*/ 1 h 768"/>
                    <a:gd name="T18" fmla="*/ 0 w 290"/>
                    <a:gd name="T19" fmla="*/ 1 h 768"/>
                    <a:gd name="T20" fmla="*/ 0 w 290"/>
                    <a:gd name="T21" fmla="*/ 1 h 768"/>
                    <a:gd name="T22" fmla="*/ 0 w 290"/>
                    <a:gd name="T23" fmla="*/ 1 h 768"/>
                    <a:gd name="T24" fmla="*/ 0 w 290"/>
                    <a:gd name="T25" fmla="*/ 1 h 768"/>
                    <a:gd name="T26" fmla="*/ 0 w 290"/>
                    <a:gd name="T27" fmla="*/ 1 h 768"/>
                    <a:gd name="T28" fmla="*/ 0 w 290"/>
                    <a:gd name="T29" fmla="*/ 1 h 768"/>
                    <a:gd name="T30" fmla="*/ 0 w 290"/>
                    <a:gd name="T31" fmla="*/ 1 h 768"/>
                    <a:gd name="T32" fmla="*/ 0 w 290"/>
                    <a:gd name="T33" fmla="*/ 0 h 76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0"/>
                    <a:gd name="T52" fmla="*/ 0 h 768"/>
                    <a:gd name="T53" fmla="*/ 290 w 290"/>
                    <a:gd name="T54" fmla="*/ 768 h 76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0" h="768">
                      <a:moveTo>
                        <a:pt x="2" y="0"/>
                      </a:moveTo>
                      <a:lnTo>
                        <a:pt x="80" y="54"/>
                      </a:lnTo>
                      <a:lnTo>
                        <a:pt x="152" y="102"/>
                      </a:lnTo>
                      <a:lnTo>
                        <a:pt x="214" y="144"/>
                      </a:lnTo>
                      <a:lnTo>
                        <a:pt x="290" y="192"/>
                      </a:lnTo>
                      <a:lnTo>
                        <a:pt x="288" y="386"/>
                      </a:lnTo>
                      <a:lnTo>
                        <a:pt x="290" y="576"/>
                      </a:lnTo>
                      <a:lnTo>
                        <a:pt x="216" y="628"/>
                      </a:lnTo>
                      <a:lnTo>
                        <a:pt x="150" y="670"/>
                      </a:lnTo>
                      <a:lnTo>
                        <a:pt x="86" y="714"/>
                      </a:lnTo>
                      <a:lnTo>
                        <a:pt x="2" y="768"/>
                      </a:lnTo>
                      <a:lnTo>
                        <a:pt x="2" y="574"/>
                      </a:lnTo>
                      <a:lnTo>
                        <a:pt x="0" y="478"/>
                      </a:lnTo>
                      <a:lnTo>
                        <a:pt x="2" y="384"/>
                      </a:lnTo>
                      <a:lnTo>
                        <a:pt x="0" y="288"/>
                      </a:lnTo>
                      <a:lnTo>
                        <a:pt x="0" y="19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" name="Freeform 18"/>
                <p:cNvSpPr>
                  <a:spLocks/>
                </p:cNvSpPr>
                <p:nvPr/>
              </p:nvSpPr>
              <p:spPr bwMode="auto">
                <a:xfrm>
                  <a:off x="3846" y="2688"/>
                  <a:ext cx="96" cy="624"/>
                </a:xfrm>
                <a:custGeom>
                  <a:avLst/>
                  <a:gdLst>
                    <a:gd name="T0" fmla="*/ 0 w 96"/>
                    <a:gd name="T1" fmla="*/ 624 h 624"/>
                    <a:gd name="T2" fmla="*/ 96 w 96"/>
                    <a:gd name="T3" fmla="*/ 624 h 624"/>
                    <a:gd name="T4" fmla="*/ 96 w 96"/>
                    <a:gd name="T5" fmla="*/ 0 h 624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624"/>
                    <a:gd name="T11" fmla="*/ 96 w 96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624">
                      <a:moveTo>
                        <a:pt x="0" y="624"/>
                      </a:moveTo>
                      <a:lnTo>
                        <a:pt x="96" y="624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688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Freeform 20"/>
                <p:cNvSpPr>
                  <a:spLocks/>
                </p:cNvSpPr>
                <p:nvPr/>
              </p:nvSpPr>
              <p:spPr bwMode="auto">
                <a:xfrm>
                  <a:off x="3840" y="2784"/>
                  <a:ext cx="144" cy="528"/>
                </a:xfrm>
                <a:custGeom>
                  <a:avLst/>
                  <a:gdLst>
                    <a:gd name="T0" fmla="*/ 0 w 144"/>
                    <a:gd name="T1" fmla="*/ 528 h 528"/>
                    <a:gd name="T2" fmla="*/ 48 w 144"/>
                    <a:gd name="T3" fmla="*/ 528 h 528"/>
                    <a:gd name="T4" fmla="*/ 48 w 144"/>
                    <a:gd name="T5" fmla="*/ 0 h 528"/>
                    <a:gd name="T6" fmla="*/ 144 w 144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4"/>
                    <a:gd name="T13" fmla="*/ 0 h 528"/>
                    <a:gd name="T14" fmla="*/ 144 w 144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4" h="528">
                      <a:moveTo>
                        <a:pt x="0" y="528"/>
                      </a:moveTo>
                      <a:lnTo>
                        <a:pt x="48" y="528"/>
                      </a:lnTo>
                      <a:lnTo>
                        <a:pt x="48" y="0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59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283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72" y="2979"/>
                  <a:ext cx="39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ko-KR" sz="1200" dirty="0" err="1">
                      <a:solidFill>
                        <a:srgbClr val="FF9900"/>
                      </a:solidFill>
                      <a:latin typeface="Calibri" charset="0"/>
                    </a:rPr>
                    <a:t>ALUSrc</a:t>
                  </a:r>
                  <a:endParaRPr lang="en-US" altLang="ko-KR" sz="1200" dirty="0">
                    <a:solidFill>
                      <a:srgbClr val="FF9900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3901" y="3123"/>
                <a:ext cx="5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accent1"/>
                    </a:solidFill>
                    <a:latin typeface="Calibri" charset="0"/>
                  </a:rPr>
                  <a:t>isItype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2029" y="2304"/>
              <a:ext cx="694" cy="812"/>
              <a:chOff x="2029" y="2304"/>
              <a:chExt cx="694" cy="812"/>
            </a:xfrm>
          </p:grpSpPr>
          <p:sp>
            <p:nvSpPr>
              <p:cNvPr id="19" name="Freeform 26"/>
              <p:cNvSpPr>
                <a:spLocks/>
              </p:cNvSpPr>
              <p:nvPr/>
            </p:nvSpPr>
            <p:spPr bwMode="auto">
              <a:xfrm>
                <a:off x="2640" y="2352"/>
                <a:ext cx="83" cy="336"/>
              </a:xfrm>
              <a:custGeom>
                <a:avLst/>
                <a:gdLst>
                  <a:gd name="T0" fmla="*/ 0 w 290"/>
                  <a:gd name="T1" fmla="*/ 0 h 768"/>
                  <a:gd name="T2" fmla="*/ 0 w 290"/>
                  <a:gd name="T3" fmla="*/ 0 h 768"/>
                  <a:gd name="T4" fmla="*/ 0 w 290"/>
                  <a:gd name="T5" fmla="*/ 0 h 768"/>
                  <a:gd name="T6" fmla="*/ 0 w 290"/>
                  <a:gd name="T7" fmla="*/ 0 h 768"/>
                  <a:gd name="T8" fmla="*/ 0 w 290"/>
                  <a:gd name="T9" fmla="*/ 0 h 768"/>
                  <a:gd name="T10" fmla="*/ 0 w 290"/>
                  <a:gd name="T11" fmla="*/ 0 h 768"/>
                  <a:gd name="T12" fmla="*/ 0 w 290"/>
                  <a:gd name="T13" fmla="*/ 0 h 768"/>
                  <a:gd name="T14" fmla="*/ 0 w 290"/>
                  <a:gd name="T15" fmla="*/ 0 h 768"/>
                  <a:gd name="T16" fmla="*/ 0 w 290"/>
                  <a:gd name="T17" fmla="*/ 0 h 768"/>
                  <a:gd name="T18" fmla="*/ 0 w 290"/>
                  <a:gd name="T19" fmla="*/ 0 h 768"/>
                  <a:gd name="T20" fmla="*/ 0 w 290"/>
                  <a:gd name="T21" fmla="*/ 0 h 768"/>
                  <a:gd name="T22" fmla="*/ 0 w 290"/>
                  <a:gd name="T23" fmla="*/ 0 h 768"/>
                  <a:gd name="T24" fmla="*/ 0 w 290"/>
                  <a:gd name="T25" fmla="*/ 0 h 768"/>
                  <a:gd name="T26" fmla="*/ 0 w 290"/>
                  <a:gd name="T27" fmla="*/ 0 h 768"/>
                  <a:gd name="T28" fmla="*/ 0 w 290"/>
                  <a:gd name="T29" fmla="*/ 0 h 768"/>
                  <a:gd name="T30" fmla="*/ 0 w 290"/>
                  <a:gd name="T31" fmla="*/ 0 h 768"/>
                  <a:gd name="T32" fmla="*/ 0 w 290"/>
                  <a:gd name="T33" fmla="*/ 0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0"/>
                  <a:gd name="T52" fmla="*/ 0 h 768"/>
                  <a:gd name="T53" fmla="*/ 290 w 290"/>
                  <a:gd name="T54" fmla="*/ 768 h 7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0" h="768">
                    <a:moveTo>
                      <a:pt x="2" y="0"/>
                    </a:moveTo>
                    <a:lnTo>
                      <a:pt x="80" y="54"/>
                    </a:lnTo>
                    <a:lnTo>
                      <a:pt x="152" y="102"/>
                    </a:lnTo>
                    <a:lnTo>
                      <a:pt x="214" y="144"/>
                    </a:lnTo>
                    <a:lnTo>
                      <a:pt x="290" y="192"/>
                    </a:lnTo>
                    <a:lnTo>
                      <a:pt x="288" y="386"/>
                    </a:lnTo>
                    <a:lnTo>
                      <a:pt x="290" y="576"/>
                    </a:lnTo>
                    <a:lnTo>
                      <a:pt x="216" y="628"/>
                    </a:lnTo>
                    <a:lnTo>
                      <a:pt x="150" y="670"/>
                    </a:lnTo>
                    <a:lnTo>
                      <a:pt x="86" y="714"/>
                    </a:lnTo>
                    <a:lnTo>
                      <a:pt x="2" y="768"/>
                    </a:lnTo>
                    <a:lnTo>
                      <a:pt x="2" y="574"/>
                    </a:lnTo>
                    <a:lnTo>
                      <a:pt x="0" y="478"/>
                    </a:lnTo>
                    <a:lnTo>
                      <a:pt x="2" y="384"/>
                    </a:lnTo>
                    <a:lnTo>
                      <a:pt x="0" y="288"/>
                    </a:lnTo>
                    <a:lnTo>
                      <a:pt x="0" y="19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2592" y="2304"/>
                <a:ext cx="48" cy="144"/>
              </a:xfrm>
              <a:custGeom>
                <a:avLst/>
                <a:gdLst>
                  <a:gd name="T0" fmla="*/ 0 w 48"/>
                  <a:gd name="T1" fmla="*/ 0 h 144"/>
                  <a:gd name="T2" fmla="*/ 0 w 48"/>
                  <a:gd name="T3" fmla="*/ 144 h 144"/>
                  <a:gd name="T4" fmla="*/ 48 w 48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44"/>
                  <a:gd name="T11" fmla="*/ 48 w 4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44">
                    <a:moveTo>
                      <a:pt x="0" y="0"/>
                    </a:moveTo>
                    <a:lnTo>
                      <a:pt x="0" y="144"/>
                    </a:lnTo>
                    <a:lnTo>
                      <a:pt x="48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2084" y="2758"/>
                <a:ext cx="43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 sz="1200">
                    <a:solidFill>
                      <a:srgbClr val="FF9900"/>
                    </a:solidFill>
                    <a:latin typeface="Calibri" charset="0"/>
                  </a:rPr>
                  <a:t>RegDest</a:t>
                </a:r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2400" y="2640"/>
                <a:ext cx="288" cy="288"/>
              </a:xfrm>
              <a:custGeom>
                <a:avLst/>
                <a:gdLst>
                  <a:gd name="T0" fmla="*/ 288 w 288"/>
                  <a:gd name="T1" fmla="*/ 0 h 288"/>
                  <a:gd name="T2" fmla="*/ 288 w 288"/>
                  <a:gd name="T3" fmla="*/ 96 h 288"/>
                  <a:gd name="T4" fmla="*/ 0 w 288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288"/>
                  <a:gd name="T11" fmla="*/ 288 w 288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288">
                    <a:moveTo>
                      <a:pt x="288" y="0"/>
                    </a:moveTo>
                    <a:lnTo>
                      <a:pt x="288" y="96"/>
                    </a:lnTo>
                    <a:lnTo>
                      <a:pt x="0" y="288"/>
                    </a:lnTo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Rectangle 30"/>
              <p:cNvSpPr>
                <a:spLocks noChangeArrowheads="1"/>
              </p:cNvSpPr>
              <p:nvPr/>
            </p:nvSpPr>
            <p:spPr bwMode="auto">
              <a:xfrm>
                <a:off x="2029" y="2883"/>
                <a:ext cx="5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Calibri" charset="0"/>
                  </a:rPr>
                  <a:t>isItype</a:t>
                </a:r>
              </a:p>
            </p:txBody>
          </p:sp>
        </p:grp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609975" y="3270250"/>
            <a:ext cx="414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ko-KR" sz="800">
                <a:solidFill>
                  <a:schemeClr val="accent2"/>
                </a:solidFill>
                <a:latin typeface="Calibri" charset="0"/>
              </a:rPr>
              <a:t>15:11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608388" y="2879725"/>
            <a:ext cx="417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ko-KR" sz="800">
                <a:solidFill>
                  <a:schemeClr val="accent2"/>
                </a:solidFill>
                <a:latin typeface="Calibri" charset="0"/>
              </a:rPr>
              <a:t>20:16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608388" y="2486025"/>
            <a:ext cx="417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ko-KR" sz="800">
                <a:solidFill>
                  <a:schemeClr val="accent2"/>
                </a:solidFill>
                <a:latin typeface="Calibri" charset="0"/>
              </a:rPr>
              <a:t>25:21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0" y="5759450"/>
            <a:ext cx="5562600" cy="946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if MEM[PC] == ADDI rt rs immediate</a:t>
            </a:r>
          </a:p>
          <a:p>
            <a:pPr lvl="1" eaLnBrk="1" hangingPunct="1"/>
            <a:r>
              <a:rPr lang="en-US" altLang="ko-KR">
                <a:latin typeface="Calibri" charset="0"/>
              </a:rPr>
              <a:t>GPR[rt] </a:t>
            </a:r>
            <a:r>
              <a:rPr lang="en-US" altLang="ko-KR">
                <a:latin typeface="Calibri" charset="0"/>
                <a:sym typeface="Symbol" charset="2"/>
              </a:rPr>
              <a:t> </a:t>
            </a:r>
            <a:r>
              <a:rPr lang="en-US" altLang="ko-KR">
                <a:latin typeface="Calibri" charset="0"/>
              </a:rPr>
              <a:t>GPR[rs] + sign-extend (immediate) </a:t>
            </a:r>
            <a:endParaRPr lang="en-US" altLang="ko-KR">
              <a:latin typeface="Calibri" charset="0"/>
              <a:sym typeface="Symbol" charset="2"/>
            </a:endParaRPr>
          </a:p>
          <a:p>
            <a:pPr lvl="1" eaLnBrk="1" hangingPunct="1"/>
            <a:r>
              <a:rPr lang="en-US" altLang="ko-KR">
                <a:latin typeface="Calibri" charset="0"/>
                <a:sym typeface="Symbol" charset="2"/>
              </a:rPr>
              <a:t>PC  PC + 4</a:t>
            </a:r>
            <a:endParaRPr lang="en-US" altLang="ko-KR" sz="1600">
              <a:latin typeface="Calibri" charset="0"/>
              <a:sym typeface="Symbol" charset="2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5334000" y="6080125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6281738" y="5873750"/>
            <a:ext cx="2397125" cy="83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latin typeface="Calibri" charset="0"/>
              </a:rPr>
              <a:t>Combinational</a:t>
            </a:r>
          </a:p>
          <a:p>
            <a:pPr eaLnBrk="1" hangingPunct="1"/>
            <a:r>
              <a:rPr lang="en-US" altLang="ko-KR" sz="2400" dirty="0">
                <a:latin typeface="Calibri" charset="0"/>
              </a:rPr>
              <a:t>state update logic</a:t>
            </a:r>
          </a:p>
        </p:txBody>
      </p:sp>
      <p:grpSp>
        <p:nvGrpSpPr>
          <p:cNvPr id="39" name="Group 7"/>
          <p:cNvGrpSpPr>
            <a:grpSpLocks/>
          </p:cNvGrpSpPr>
          <p:nvPr/>
        </p:nvGrpSpPr>
        <p:grpSpPr bwMode="auto">
          <a:xfrm>
            <a:off x="5715000" y="5546725"/>
            <a:ext cx="3352800" cy="304800"/>
            <a:chOff x="1392" y="2976"/>
            <a:chExt cx="3072" cy="240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392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IF</a:t>
              </a: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ID</a:t>
              </a: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2640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EX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264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MEM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888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WB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2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Single-Cycle </a:t>
            </a:r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for</a:t>
            </a:r>
            <a:br>
              <a:rPr lang="en-US" altLang="ko-KR" dirty="0">
                <a:ea typeface="ＭＳ Ｐゴシック" charset="-128"/>
              </a:rPr>
            </a:br>
            <a:r>
              <a:rPr lang="en-US" altLang="ko-KR" i="1" dirty="0">
                <a:ea typeface="ＭＳ Ｐゴシック" charset="-128"/>
              </a:rPr>
              <a:t>Data Movement Instructions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91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Load Instructions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ＭＳ Ｐゴシック" charset="-128"/>
              </a:rPr>
              <a:t>Assembly (e.g., load 4-byte word)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	LW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 offset</a:t>
            </a:r>
            <a:r>
              <a:rPr lang="en-US" altLang="ko-KR" baseline="-25000" dirty="0">
                <a:ea typeface="ＭＳ Ｐゴシック" charset="-128"/>
              </a:rPr>
              <a:t>16</a:t>
            </a:r>
            <a:r>
              <a:rPr lang="en-US" altLang="ko-KR" dirty="0">
                <a:ea typeface="ＭＳ Ｐゴシック" charset="-128"/>
              </a:rPr>
              <a:t> (</a:t>
            </a:r>
            <a:r>
              <a:rPr lang="en-US" altLang="ko-KR" dirty="0" err="1">
                <a:ea typeface="ＭＳ Ｐゴシック" charset="-128"/>
              </a:rPr>
              <a:t>base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)</a:t>
            </a:r>
          </a:p>
          <a:p>
            <a:r>
              <a:rPr lang="en-US" altLang="ko-KR" dirty="0">
                <a:ea typeface="ＭＳ Ｐゴシック" charset="-128"/>
              </a:rPr>
              <a:t>Machine encoding</a:t>
            </a: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Semantics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if MEM[PC]==LW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dirty="0">
                <a:ea typeface="ＭＳ Ｐゴシック" charset="-128"/>
              </a:rPr>
              <a:t> offset</a:t>
            </a:r>
            <a:r>
              <a:rPr lang="en-US" altLang="ko-KR" baseline="-25000" dirty="0">
                <a:ea typeface="ＭＳ Ｐゴシック" charset="-128"/>
              </a:rPr>
              <a:t>16</a:t>
            </a:r>
            <a:r>
              <a:rPr lang="en-US" altLang="ko-KR" dirty="0">
                <a:ea typeface="ＭＳ Ｐゴシック" charset="-128"/>
              </a:rPr>
              <a:t> (base) </a:t>
            </a: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</a:rPr>
              <a:t>EA = sign-extend(offset) + GPR[base]</a:t>
            </a: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</a:rPr>
              <a:t>GPR[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dirty="0">
                <a:ea typeface="ＭＳ Ｐゴシック" charset="-128"/>
              </a:rPr>
              <a:t>] </a:t>
            </a:r>
            <a:r>
              <a:rPr lang="en-US" altLang="ko-KR" dirty="0">
                <a:ea typeface="ＭＳ Ｐゴシック" charset="-128"/>
                <a:sym typeface="Symbol" charset="2"/>
              </a:rPr>
              <a:t> MEM[ </a:t>
            </a:r>
            <a:r>
              <a:rPr lang="en-US" altLang="ko-KR" dirty="0">
                <a:solidFill>
                  <a:schemeClr val="bg2"/>
                </a:solidFill>
                <a:ea typeface="ＭＳ Ｐゴシック" charset="-128"/>
                <a:sym typeface="Symbol" charset="2"/>
              </a:rPr>
              <a:t>translate</a:t>
            </a:r>
            <a:r>
              <a:rPr lang="en-US" altLang="ko-KR" dirty="0">
                <a:ea typeface="ＭＳ Ｐゴシック" charset="-128"/>
                <a:sym typeface="Symbol" charset="2"/>
              </a:rPr>
              <a:t>(EA) ] </a:t>
            </a: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  <a:sym typeface="Symbol" charset="2"/>
              </a:rPr>
              <a:t>PC  PC + 4</a:t>
            </a: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2600" y="2971800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LW</a:t>
            </a:r>
            <a:endParaRPr lang="en-US" altLang="ko-KR" sz="2000" baseline="-25000">
              <a:latin typeface="Calibri" charset="0"/>
            </a:endParaRPr>
          </a:p>
          <a:p>
            <a:pPr eaLnBrk="1" hangingPunct="1"/>
            <a:r>
              <a:rPr lang="en-US" altLang="ko-KR" sz="1600">
                <a:latin typeface="Calibri" charset="0"/>
              </a:rPr>
              <a:t>6-bit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43200" y="2971800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base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5-bit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33800" y="2971800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rt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5-bit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24400" y="2971800"/>
            <a:ext cx="28194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offset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16-bit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69238" y="2841625"/>
            <a:ext cx="103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800">
                <a:latin typeface="Calibri" charset="0"/>
              </a:rPr>
              <a:t>I-type</a:t>
            </a:r>
          </a:p>
        </p:txBody>
      </p:sp>
    </p:spTree>
    <p:extLst>
      <p:ext uri="{BB962C8B-B14F-4D97-AF65-F5344CB8AC3E}">
        <p14:creationId xmlns:p14="http://schemas.microsoft.com/office/powerpoint/2010/main" val="2080704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LW </a:t>
            </a:r>
            <a:r>
              <a:rPr lang="en-US" altLang="ko-KR" dirty="0" err="1">
                <a:ea typeface="ＭＳ Ｐゴシック" charset="-128"/>
              </a:rPr>
              <a:t>Datapath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3" descr="F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29781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r="31990"/>
          <a:stretch>
            <a:fillRect/>
          </a:stretch>
        </p:blipFill>
        <p:spPr bwMode="auto">
          <a:xfrm>
            <a:off x="2782888" y="2547938"/>
            <a:ext cx="33083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640263" y="3613150"/>
            <a:ext cx="1506537" cy="484188"/>
            <a:chOff x="3840" y="2676"/>
            <a:chExt cx="1104" cy="348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972" y="3000"/>
              <a:ext cx="972" cy="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858" y="2676"/>
              <a:ext cx="0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5400000">
              <a:off x="3891" y="2955"/>
              <a:ext cx="0" cy="102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" name="Freeform 9"/>
          <p:cNvSpPr>
            <a:spLocks/>
          </p:cNvSpPr>
          <p:nvPr/>
        </p:nvSpPr>
        <p:spPr bwMode="auto">
          <a:xfrm>
            <a:off x="4846638" y="3371850"/>
            <a:ext cx="131762" cy="533400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659313" y="3638550"/>
            <a:ext cx="130175" cy="868363"/>
          </a:xfrm>
          <a:custGeom>
            <a:avLst/>
            <a:gdLst>
              <a:gd name="T0" fmla="*/ 0 w 96"/>
              <a:gd name="T1" fmla="*/ 2147483647 h 624"/>
              <a:gd name="T2" fmla="*/ 2147483647 w 96"/>
              <a:gd name="T3" fmla="*/ 2147483647 h 624"/>
              <a:gd name="T4" fmla="*/ 2147483647 w 96"/>
              <a:gd name="T5" fmla="*/ 0 h 624"/>
              <a:gd name="T6" fmla="*/ 0 60000 65536"/>
              <a:gd name="T7" fmla="*/ 0 60000 65536"/>
              <a:gd name="T8" fmla="*/ 0 60000 65536"/>
              <a:gd name="T9" fmla="*/ 0 w 96"/>
              <a:gd name="T10" fmla="*/ 0 h 624"/>
              <a:gd name="T11" fmla="*/ 96 w 9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624">
                <a:moveTo>
                  <a:pt x="0" y="624"/>
                </a:moveTo>
                <a:lnTo>
                  <a:pt x="96" y="624"/>
                </a:lnTo>
                <a:lnTo>
                  <a:pt x="96" y="0"/>
                </a:lnTo>
              </a:path>
            </a:pathLst>
          </a:cu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519613" y="3638550"/>
            <a:ext cx="3270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649788" y="3771900"/>
            <a:ext cx="196850" cy="735013"/>
          </a:xfrm>
          <a:custGeom>
            <a:avLst/>
            <a:gdLst>
              <a:gd name="T0" fmla="*/ 0 w 144"/>
              <a:gd name="T1" fmla="*/ 2147483647 h 528"/>
              <a:gd name="T2" fmla="*/ 2147483647 w 144"/>
              <a:gd name="T3" fmla="*/ 2147483647 h 528"/>
              <a:gd name="T4" fmla="*/ 2147483647 w 144"/>
              <a:gd name="T5" fmla="*/ 0 h 528"/>
              <a:gd name="T6" fmla="*/ 2147483647 w 14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528"/>
              <a:gd name="T14" fmla="*/ 144 w 14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528">
                <a:moveTo>
                  <a:pt x="0" y="528"/>
                </a:moveTo>
                <a:lnTo>
                  <a:pt x="48" y="528"/>
                </a:lnTo>
                <a:lnTo>
                  <a:pt x="48" y="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519613" y="3505200"/>
            <a:ext cx="327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911725" y="3838575"/>
            <a:ext cx="0" cy="401638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18075" y="4043363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ALUSrc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5546725"/>
            <a:ext cx="5410200" cy="13112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if MEM[PC]==LW rt offset</a:t>
            </a:r>
            <a:r>
              <a:rPr lang="en-US" altLang="ko-KR" sz="2000" baseline="-25000">
                <a:latin typeface="Calibri" charset="0"/>
              </a:rPr>
              <a:t>16</a:t>
            </a:r>
            <a:r>
              <a:rPr lang="en-US" altLang="ko-KR" sz="2000">
                <a:latin typeface="Calibri" charset="0"/>
              </a:rPr>
              <a:t> (base) </a:t>
            </a:r>
          </a:p>
          <a:p>
            <a:pPr eaLnBrk="1" hangingPunct="1"/>
            <a:r>
              <a:rPr lang="en-US" altLang="ko-KR" sz="2000">
                <a:latin typeface="Calibri" charset="0"/>
              </a:rPr>
              <a:t>       EA = sign-extend(offset) + GPR[base]</a:t>
            </a:r>
          </a:p>
          <a:p>
            <a:pPr eaLnBrk="1" hangingPunct="1"/>
            <a:r>
              <a:rPr lang="en-US" altLang="ko-KR" sz="2000">
                <a:latin typeface="Calibri" charset="0"/>
              </a:rPr>
              <a:t>       GPR[rt] </a:t>
            </a:r>
            <a:r>
              <a:rPr lang="en-US" altLang="ko-KR" sz="2000">
                <a:latin typeface="Calibri" charset="0"/>
                <a:sym typeface="Symbol" charset="2"/>
              </a:rPr>
              <a:t> MEM[ </a:t>
            </a:r>
            <a:r>
              <a:rPr lang="en-US" altLang="ko-KR" sz="2000">
                <a:solidFill>
                  <a:schemeClr val="bg2"/>
                </a:solidFill>
                <a:latin typeface="Calibri" charset="0"/>
                <a:sym typeface="Symbol" charset="2"/>
              </a:rPr>
              <a:t>translate</a:t>
            </a:r>
            <a:r>
              <a:rPr lang="en-US" altLang="ko-KR" sz="2000">
                <a:latin typeface="Calibri" charset="0"/>
                <a:sym typeface="Symbol" charset="2"/>
              </a:rPr>
              <a:t>(EA) ] </a:t>
            </a:r>
          </a:p>
          <a:p>
            <a:pPr eaLnBrk="1" hangingPunct="1"/>
            <a:r>
              <a:rPr lang="en-US" altLang="ko-KR" sz="2000">
                <a:latin typeface="Calibri" charset="0"/>
                <a:sym typeface="Symbol" charset="2"/>
              </a:rPr>
              <a:t>       PC  PC + 4</a:t>
            </a:r>
            <a:endParaRPr lang="en-US" altLang="ko-KR" sz="1400">
              <a:latin typeface="Calibri" charset="0"/>
              <a:sym typeface="Symbol" charset="2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5105400" y="617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281738" y="5965825"/>
            <a:ext cx="2397125" cy="83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latin typeface="Calibri" charset="0"/>
              </a:rPr>
              <a:t>Combinational</a:t>
            </a:r>
          </a:p>
          <a:p>
            <a:pPr eaLnBrk="1" hangingPunct="1"/>
            <a:r>
              <a:rPr lang="en-US" altLang="ko-KR" sz="2400" dirty="0">
                <a:latin typeface="Calibri" charset="0"/>
              </a:rPr>
              <a:t>state update logic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715000" y="5638800"/>
            <a:ext cx="3352800" cy="304800"/>
            <a:chOff x="1392" y="2976"/>
            <a:chExt cx="3072" cy="240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392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IF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016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ID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40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EX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264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MEM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888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WB</a:t>
              </a:r>
            </a:p>
          </p:txBody>
        </p:sp>
      </p:grpSp>
      <p:pic>
        <p:nvPicPr>
          <p:cNvPr id="28" name="Picture 25" descr="F05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47" b="9525"/>
          <a:stretch>
            <a:fillRect/>
          </a:stretch>
        </p:blipFill>
        <p:spPr bwMode="auto">
          <a:xfrm>
            <a:off x="6400800" y="2438400"/>
            <a:ext cx="20748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06800" y="4108450"/>
            <a:ext cx="303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041900" y="222885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add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725988" y="4195763"/>
            <a:ext cx="803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isItype</a:t>
            </a:r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2984500" y="3186113"/>
            <a:ext cx="120650" cy="436562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2914650" y="3124200"/>
            <a:ext cx="69850" cy="187325"/>
          </a:xfrm>
          <a:custGeom>
            <a:avLst/>
            <a:gdLst>
              <a:gd name="T0" fmla="*/ 0 w 48"/>
              <a:gd name="T1" fmla="*/ 0 h 144"/>
              <a:gd name="T2" fmla="*/ 0 w 48"/>
              <a:gd name="T3" fmla="*/ 2147483647 h 144"/>
              <a:gd name="T4" fmla="*/ 2147483647 w 48"/>
              <a:gd name="T5" fmla="*/ 2147483647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lnTo>
                  <a:pt x="0" y="144"/>
                </a:lnTo>
                <a:lnTo>
                  <a:pt x="48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124075" y="3902075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RegDest</a:t>
            </a: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2633663" y="3560763"/>
            <a:ext cx="420687" cy="374650"/>
          </a:xfrm>
          <a:custGeom>
            <a:avLst/>
            <a:gdLst>
              <a:gd name="T0" fmla="*/ 2147483647 w 288"/>
              <a:gd name="T1" fmla="*/ 0 h 288"/>
              <a:gd name="T2" fmla="*/ 2147483647 w 288"/>
              <a:gd name="T3" fmla="*/ 2147483647 h 288"/>
              <a:gd name="T4" fmla="*/ 0 w 288"/>
              <a:gd name="T5" fmla="*/ 2147483647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288" y="0"/>
                </a:moveTo>
                <a:lnTo>
                  <a:pt x="288" y="96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001838" y="4013200"/>
            <a:ext cx="80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isItype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367338" y="3070225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791200" y="3125788"/>
            <a:ext cx="27463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02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795871F-BDFD-0C4E-BB13-840B392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Store Instructions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ＭＳ Ｐゴシック" charset="-128"/>
              </a:rPr>
              <a:t>Assembly (e.g., store 4-byte word)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	SW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 offset</a:t>
            </a:r>
            <a:r>
              <a:rPr lang="en-US" altLang="ko-KR" baseline="-25000" dirty="0">
                <a:ea typeface="ＭＳ Ｐゴシック" charset="-128"/>
              </a:rPr>
              <a:t>16</a:t>
            </a:r>
            <a:r>
              <a:rPr lang="en-US" altLang="ko-KR" dirty="0">
                <a:ea typeface="ＭＳ Ｐゴシック" charset="-128"/>
              </a:rPr>
              <a:t> (</a:t>
            </a:r>
            <a:r>
              <a:rPr lang="en-US" altLang="ko-KR" dirty="0" err="1">
                <a:ea typeface="ＭＳ Ｐゴシック" charset="-128"/>
              </a:rPr>
              <a:t>base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)</a:t>
            </a:r>
          </a:p>
          <a:p>
            <a:r>
              <a:rPr lang="en-US" altLang="ko-KR" dirty="0">
                <a:ea typeface="ＭＳ Ｐゴシック" charset="-128"/>
              </a:rPr>
              <a:t>Machine encoding</a:t>
            </a: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Semantics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if MEM[PC]==SW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dirty="0">
                <a:ea typeface="ＭＳ Ｐゴシック" charset="-128"/>
              </a:rPr>
              <a:t> offset</a:t>
            </a:r>
            <a:r>
              <a:rPr lang="en-US" altLang="ko-KR" baseline="-25000" dirty="0">
                <a:ea typeface="ＭＳ Ｐゴシック" charset="-128"/>
              </a:rPr>
              <a:t>16</a:t>
            </a:r>
            <a:r>
              <a:rPr lang="en-US" altLang="ko-KR" dirty="0">
                <a:ea typeface="ＭＳ Ｐゴシック" charset="-128"/>
              </a:rPr>
              <a:t> (base) </a:t>
            </a: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</a:rPr>
              <a:t>EA = sign-extend(offset) + GPR[base]</a:t>
            </a: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  <a:sym typeface="Symbol" charset="2"/>
              </a:rPr>
              <a:t>MEM[ </a:t>
            </a:r>
            <a:r>
              <a:rPr lang="en-US" altLang="ko-KR" dirty="0">
                <a:solidFill>
                  <a:schemeClr val="bg2"/>
                </a:solidFill>
                <a:ea typeface="ＭＳ Ｐゴシック" charset="-128"/>
                <a:sym typeface="Symbol" charset="2"/>
              </a:rPr>
              <a:t>translate</a:t>
            </a:r>
            <a:r>
              <a:rPr lang="en-US" altLang="ko-KR" dirty="0">
                <a:ea typeface="ＭＳ Ｐゴシック" charset="-128"/>
                <a:sym typeface="Symbol" charset="2"/>
              </a:rPr>
              <a:t>(EA) ]  </a:t>
            </a:r>
            <a:r>
              <a:rPr lang="en-US" altLang="ko-KR" dirty="0">
                <a:ea typeface="ＭＳ Ｐゴシック" charset="-128"/>
              </a:rPr>
              <a:t>GPR[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dirty="0">
                <a:ea typeface="ＭＳ Ｐゴシック" charset="-128"/>
              </a:rPr>
              <a:t>] </a:t>
            </a:r>
            <a:endParaRPr lang="en-US" altLang="ko-KR" dirty="0">
              <a:ea typeface="ＭＳ Ｐゴシック" charset="-128"/>
              <a:sym typeface="Symbol" charset="2"/>
            </a:endParaRP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  <a:sym typeface="Symbol" charset="2"/>
              </a:rPr>
              <a:t>PC  PC + 4</a:t>
            </a:r>
          </a:p>
          <a:p>
            <a:pPr lvl="1">
              <a:buFontTx/>
              <a:buNone/>
            </a:pPr>
            <a:r>
              <a:rPr lang="en-US" altLang="ko-KR" sz="2400" dirty="0">
                <a:ea typeface="ＭＳ Ｐゴシック" charset="-128"/>
                <a:sym typeface="Symbol" charset="2"/>
              </a:rPr>
              <a:t>			</a:t>
            </a: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47370" y="2867891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SW</a:t>
            </a:r>
            <a:endParaRPr lang="en-US" altLang="ko-KR" sz="2000" baseline="-25000">
              <a:latin typeface="Calibri" charset="0"/>
            </a:endParaRPr>
          </a:p>
          <a:p>
            <a:pPr eaLnBrk="1" hangingPunct="1"/>
            <a:r>
              <a:rPr lang="en-US" altLang="ko-KR" sz="1600">
                <a:latin typeface="Calibri" charset="0"/>
              </a:rPr>
              <a:t>6-bit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37970" y="2867891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base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5-bit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28570" y="2867891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rt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5-bit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19170" y="2867891"/>
            <a:ext cx="28194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offset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16-bit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64008" y="2737716"/>
            <a:ext cx="103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800">
                <a:latin typeface="Calibri" charset="0"/>
              </a:rPr>
              <a:t>I-type</a:t>
            </a:r>
          </a:p>
        </p:txBody>
      </p:sp>
    </p:spTree>
    <p:extLst>
      <p:ext uri="{BB962C8B-B14F-4D97-AF65-F5344CB8AC3E}">
        <p14:creationId xmlns:p14="http://schemas.microsoft.com/office/powerpoint/2010/main" val="1015657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SW </a:t>
            </a:r>
            <a:r>
              <a:rPr lang="en-US" altLang="ko-KR" dirty="0" err="1">
                <a:ea typeface="ＭＳ Ｐゴシック" charset="-128"/>
              </a:rPr>
              <a:t>Datapath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3" descr="F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29781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r="31990"/>
          <a:stretch>
            <a:fillRect/>
          </a:stretch>
        </p:blipFill>
        <p:spPr bwMode="auto">
          <a:xfrm>
            <a:off x="2782888" y="2547938"/>
            <a:ext cx="33083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19650" y="4064000"/>
            <a:ext cx="1327150" cy="3333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546725"/>
            <a:ext cx="5410200" cy="13112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if MEM[PC]==SW rt offset</a:t>
            </a:r>
            <a:r>
              <a:rPr lang="en-US" altLang="ko-KR" sz="2000" baseline="-25000">
                <a:latin typeface="Calibri" charset="0"/>
              </a:rPr>
              <a:t>16</a:t>
            </a:r>
            <a:r>
              <a:rPr lang="en-US" altLang="ko-KR" sz="2000">
                <a:latin typeface="Calibri" charset="0"/>
              </a:rPr>
              <a:t> (base) </a:t>
            </a:r>
          </a:p>
          <a:p>
            <a:pPr eaLnBrk="1" hangingPunct="1"/>
            <a:r>
              <a:rPr lang="en-US" altLang="ko-KR" sz="2000">
                <a:latin typeface="Calibri" charset="0"/>
              </a:rPr>
              <a:t>       EA = sign-extend(offset) + GPR[base]</a:t>
            </a:r>
          </a:p>
          <a:p>
            <a:pPr eaLnBrk="1" hangingPunct="1"/>
            <a:r>
              <a:rPr lang="en-US" altLang="ko-KR" sz="2000">
                <a:latin typeface="Calibri" charset="0"/>
              </a:rPr>
              <a:t>       </a:t>
            </a:r>
            <a:r>
              <a:rPr lang="en-US" altLang="ko-KR" sz="2000">
                <a:latin typeface="Calibri" charset="0"/>
                <a:sym typeface="Symbol" charset="2"/>
              </a:rPr>
              <a:t>MEM[ </a:t>
            </a:r>
            <a:r>
              <a:rPr lang="en-US" altLang="ko-KR" sz="2000">
                <a:solidFill>
                  <a:schemeClr val="bg2"/>
                </a:solidFill>
                <a:latin typeface="Calibri" charset="0"/>
                <a:sym typeface="Symbol" charset="2"/>
              </a:rPr>
              <a:t>translate</a:t>
            </a:r>
            <a:r>
              <a:rPr lang="en-US" altLang="ko-KR" sz="2000">
                <a:latin typeface="Calibri" charset="0"/>
                <a:sym typeface="Symbol" charset="2"/>
              </a:rPr>
              <a:t>(EA) ]  </a:t>
            </a:r>
            <a:r>
              <a:rPr lang="en-US" altLang="ko-KR" sz="2000">
                <a:latin typeface="Calibri" charset="0"/>
              </a:rPr>
              <a:t>GPR[rt] </a:t>
            </a:r>
            <a:endParaRPr lang="en-US" altLang="ko-KR">
              <a:latin typeface="Calibri" charset="0"/>
              <a:sym typeface="Symbol" charset="2"/>
            </a:endParaRPr>
          </a:p>
          <a:p>
            <a:pPr eaLnBrk="1" hangingPunct="1"/>
            <a:r>
              <a:rPr lang="en-US" altLang="ko-KR">
                <a:latin typeface="Calibri" charset="0"/>
                <a:sym typeface="Symbol" charset="2"/>
              </a:rPr>
              <a:t>        </a:t>
            </a:r>
            <a:r>
              <a:rPr lang="en-US" altLang="ko-KR" sz="2000">
                <a:latin typeface="Calibri" charset="0"/>
                <a:sym typeface="Symbol" charset="2"/>
              </a:rPr>
              <a:t>PC  PC + 4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05400" y="617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81738" y="5965825"/>
            <a:ext cx="2397125" cy="83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latin typeface="Calibri" charset="0"/>
              </a:rPr>
              <a:t>Combinational</a:t>
            </a:r>
          </a:p>
          <a:p>
            <a:pPr eaLnBrk="1" hangingPunct="1"/>
            <a:r>
              <a:rPr lang="en-US" altLang="ko-KR" sz="2400">
                <a:latin typeface="Calibri" charset="0"/>
              </a:rPr>
              <a:t>state update logic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715000" y="5638800"/>
            <a:ext cx="3352800" cy="304800"/>
            <a:chOff x="1392" y="2976"/>
            <a:chExt cx="3072" cy="240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92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IF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16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ID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40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EX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264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MEM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888" y="297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WB</a:t>
              </a:r>
            </a:p>
          </p:txBody>
        </p:sp>
      </p:grpSp>
      <p:pic>
        <p:nvPicPr>
          <p:cNvPr id="18" name="Picture 15" descr="F05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47" b="9525"/>
          <a:stretch>
            <a:fillRect/>
          </a:stretch>
        </p:blipFill>
        <p:spPr bwMode="auto">
          <a:xfrm>
            <a:off x="6400800" y="2438400"/>
            <a:ext cx="20748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608388" y="410845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041900" y="222885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add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4514851" y="3373438"/>
            <a:ext cx="1042987" cy="1193800"/>
            <a:chOff x="2847" y="2124"/>
            <a:chExt cx="657" cy="752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938" y="2276"/>
              <a:ext cx="0" cy="29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rot="5400000">
              <a:off x="2967" y="2521"/>
              <a:ext cx="0" cy="8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053" y="2124"/>
              <a:ext cx="83" cy="336"/>
            </a:xfrm>
            <a:custGeom>
              <a:avLst/>
              <a:gdLst>
                <a:gd name="T0" fmla="*/ 0 w 290"/>
                <a:gd name="T1" fmla="*/ 0 h 768"/>
                <a:gd name="T2" fmla="*/ 0 w 290"/>
                <a:gd name="T3" fmla="*/ 0 h 768"/>
                <a:gd name="T4" fmla="*/ 0 w 290"/>
                <a:gd name="T5" fmla="*/ 0 h 768"/>
                <a:gd name="T6" fmla="*/ 0 w 290"/>
                <a:gd name="T7" fmla="*/ 0 h 768"/>
                <a:gd name="T8" fmla="*/ 0 w 290"/>
                <a:gd name="T9" fmla="*/ 0 h 768"/>
                <a:gd name="T10" fmla="*/ 0 w 290"/>
                <a:gd name="T11" fmla="*/ 0 h 768"/>
                <a:gd name="T12" fmla="*/ 0 w 290"/>
                <a:gd name="T13" fmla="*/ 0 h 768"/>
                <a:gd name="T14" fmla="*/ 0 w 290"/>
                <a:gd name="T15" fmla="*/ 0 h 768"/>
                <a:gd name="T16" fmla="*/ 0 w 290"/>
                <a:gd name="T17" fmla="*/ 0 h 768"/>
                <a:gd name="T18" fmla="*/ 0 w 290"/>
                <a:gd name="T19" fmla="*/ 0 h 768"/>
                <a:gd name="T20" fmla="*/ 0 w 290"/>
                <a:gd name="T21" fmla="*/ 0 h 768"/>
                <a:gd name="T22" fmla="*/ 0 w 290"/>
                <a:gd name="T23" fmla="*/ 0 h 768"/>
                <a:gd name="T24" fmla="*/ 0 w 290"/>
                <a:gd name="T25" fmla="*/ 0 h 768"/>
                <a:gd name="T26" fmla="*/ 0 w 290"/>
                <a:gd name="T27" fmla="*/ 0 h 768"/>
                <a:gd name="T28" fmla="*/ 0 w 290"/>
                <a:gd name="T29" fmla="*/ 0 h 768"/>
                <a:gd name="T30" fmla="*/ 0 w 290"/>
                <a:gd name="T31" fmla="*/ 0 h 768"/>
                <a:gd name="T32" fmla="*/ 0 w 290"/>
                <a:gd name="T33" fmla="*/ 0 h 7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0"/>
                <a:gd name="T52" fmla="*/ 0 h 768"/>
                <a:gd name="T53" fmla="*/ 290 w 290"/>
                <a:gd name="T54" fmla="*/ 768 h 7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0" h="768">
                  <a:moveTo>
                    <a:pt x="2" y="0"/>
                  </a:moveTo>
                  <a:lnTo>
                    <a:pt x="80" y="54"/>
                  </a:lnTo>
                  <a:lnTo>
                    <a:pt x="152" y="102"/>
                  </a:lnTo>
                  <a:lnTo>
                    <a:pt x="214" y="144"/>
                  </a:lnTo>
                  <a:lnTo>
                    <a:pt x="290" y="192"/>
                  </a:lnTo>
                  <a:lnTo>
                    <a:pt x="288" y="386"/>
                  </a:lnTo>
                  <a:lnTo>
                    <a:pt x="290" y="576"/>
                  </a:lnTo>
                  <a:lnTo>
                    <a:pt x="216" y="628"/>
                  </a:lnTo>
                  <a:lnTo>
                    <a:pt x="150" y="670"/>
                  </a:lnTo>
                  <a:lnTo>
                    <a:pt x="86" y="714"/>
                  </a:lnTo>
                  <a:lnTo>
                    <a:pt x="2" y="768"/>
                  </a:lnTo>
                  <a:lnTo>
                    <a:pt x="2" y="574"/>
                  </a:lnTo>
                  <a:lnTo>
                    <a:pt x="0" y="478"/>
                  </a:lnTo>
                  <a:lnTo>
                    <a:pt x="2" y="384"/>
                  </a:lnTo>
                  <a:lnTo>
                    <a:pt x="0" y="288"/>
                  </a:lnTo>
                  <a:lnTo>
                    <a:pt x="0" y="19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935" y="2292"/>
              <a:ext cx="82" cy="547"/>
            </a:xfrm>
            <a:custGeom>
              <a:avLst/>
              <a:gdLst>
                <a:gd name="T0" fmla="*/ 0 w 96"/>
                <a:gd name="T1" fmla="*/ 66 h 624"/>
                <a:gd name="T2" fmla="*/ 7 w 96"/>
                <a:gd name="T3" fmla="*/ 66 h 624"/>
                <a:gd name="T4" fmla="*/ 7 w 96"/>
                <a:gd name="T5" fmla="*/ 0 h 624"/>
                <a:gd name="T6" fmla="*/ 0 60000 65536"/>
                <a:gd name="T7" fmla="*/ 0 60000 65536"/>
                <a:gd name="T8" fmla="*/ 0 60000 65536"/>
                <a:gd name="T9" fmla="*/ 0 w 96"/>
                <a:gd name="T10" fmla="*/ 0 h 624"/>
                <a:gd name="T11" fmla="*/ 96 w 96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624">
                  <a:moveTo>
                    <a:pt x="0" y="624"/>
                  </a:moveTo>
                  <a:lnTo>
                    <a:pt x="96" y="624"/>
                  </a:lnTo>
                  <a:lnTo>
                    <a:pt x="96" y="0"/>
                  </a:lnTo>
                </a:path>
              </a:pathLst>
            </a:cu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847" y="2292"/>
              <a:ext cx="2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929" y="2376"/>
              <a:ext cx="124" cy="463"/>
            </a:xfrm>
            <a:custGeom>
              <a:avLst/>
              <a:gdLst>
                <a:gd name="T0" fmla="*/ 0 w 144"/>
                <a:gd name="T1" fmla="*/ 57 h 528"/>
                <a:gd name="T2" fmla="*/ 3 w 144"/>
                <a:gd name="T3" fmla="*/ 57 h 528"/>
                <a:gd name="T4" fmla="*/ 3 w 144"/>
                <a:gd name="T5" fmla="*/ 0 h 528"/>
                <a:gd name="T6" fmla="*/ 12 w 144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528"/>
                <a:gd name="T14" fmla="*/ 144 w 14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528">
                  <a:moveTo>
                    <a:pt x="0" y="528"/>
                  </a:moveTo>
                  <a:lnTo>
                    <a:pt x="48" y="528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7" y="2208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094" y="2418"/>
              <a:ext cx="0" cy="253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112" y="2566"/>
              <a:ext cx="3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FF9900"/>
                  </a:solidFill>
                  <a:latin typeface="Calibri" charset="0"/>
                </a:rPr>
                <a:t>ALUSrc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977" y="2643"/>
              <a:ext cx="5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1"/>
                  </a:solidFill>
                  <a:latin typeface="Calibri" charset="0"/>
                </a:rPr>
                <a:t>isItype</a:t>
              </a:r>
            </a:p>
          </p:txBody>
        </p:sp>
      </p:grpSp>
      <p:sp>
        <p:nvSpPr>
          <p:cNvPr id="32" name="Freeform 29"/>
          <p:cNvSpPr>
            <a:spLocks/>
          </p:cNvSpPr>
          <p:nvPr/>
        </p:nvSpPr>
        <p:spPr bwMode="auto">
          <a:xfrm>
            <a:off x="2984500" y="3153569"/>
            <a:ext cx="120650" cy="436562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2914650" y="3124200"/>
            <a:ext cx="69850" cy="187325"/>
          </a:xfrm>
          <a:custGeom>
            <a:avLst/>
            <a:gdLst>
              <a:gd name="T0" fmla="*/ 0 w 48"/>
              <a:gd name="T1" fmla="*/ 0 h 144"/>
              <a:gd name="T2" fmla="*/ 0 w 48"/>
              <a:gd name="T3" fmla="*/ 2147483647 h 144"/>
              <a:gd name="T4" fmla="*/ 2147483647 w 48"/>
              <a:gd name="T5" fmla="*/ 2147483647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lnTo>
                  <a:pt x="0" y="144"/>
                </a:lnTo>
                <a:lnTo>
                  <a:pt x="48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124075" y="3902075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 dirty="0" err="1">
                <a:solidFill>
                  <a:srgbClr val="FF9900"/>
                </a:solidFill>
                <a:latin typeface="Calibri" charset="0"/>
              </a:rPr>
              <a:t>RegDest</a:t>
            </a:r>
            <a:endParaRPr lang="en-US" altLang="ko-KR" sz="1200" dirty="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2633663" y="3560763"/>
            <a:ext cx="420687" cy="374650"/>
          </a:xfrm>
          <a:custGeom>
            <a:avLst/>
            <a:gdLst>
              <a:gd name="T0" fmla="*/ 2147483647 w 288"/>
              <a:gd name="T1" fmla="*/ 0 h 288"/>
              <a:gd name="T2" fmla="*/ 2147483647 w 288"/>
              <a:gd name="T3" fmla="*/ 2147483647 h 288"/>
              <a:gd name="T4" fmla="*/ 0 w 288"/>
              <a:gd name="T5" fmla="*/ 2147483647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288" y="0"/>
                </a:moveTo>
                <a:lnTo>
                  <a:pt x="288" y="96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001838" y="4013200"/>
            <a:ext cx="80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isItype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367338" y="3070225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791200" y="3125788"/>
            <a:ext cx="2984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5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Load-Store </a:t>
            </a:r>
            <a:r>
              <a:rPr lang="en-US" altLang="ko-KR" dirty="0" err="1">
                <a:ea typeface="ＭＳ Ｐゴシック" charset="-128"/>
              </a:rPr>
              <a:t>Datapath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3" descr="F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676400"/>
            <a:ext cx="346392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/>
          <a:stretch>
            <a:fillRect/>
          </a:stretch>
        </p:blipFill>
        <p:spPr bwMode="auto">
          <a:xfrm>
            <a:off x="3124200" y="3027363"/>
            <a:ext cx="59594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89363" y="481965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!isStore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48350" y="276225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add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599363" y="2900363"/>
            <a:ext cx="82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isStore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59688" y="5353050"/>
            <a:ext cx="77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isLoad</a:t>
            </a: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514975" y="3984625"/>
            <a:ext cx="131763" cy="533400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5584825" y="4460875"/>
            <a:ext cx="0" cy="5334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626100" y="4805363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ALUSrc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564188" y="4957763"/>
            <a:ext cx="803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isItype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130800" y="4254500"/>
            <a:ext cx="374650" cy="63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121275" y="4092575"/>
            <a:ext cx="387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464175" y="4397375"/>
            <a:ext cx="57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5318125" y="4111625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5464175" y="4210050"/>
            <a:ext cx="0" cy="1714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352800" y="3733800"/>
            <a:ext cx="131763" cy="533400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3276600" y="3657600"/>
            <a:ext cx="76200" cy="228600"/>
          </a:xfrm>
          <a:custGeom>
            <a:avLst/>
            <a:gdLst>
              <a:gd name="T0" fmla="*/ 0 w 48"/>
              <a:gd name="T1" fmla="*/ 0 h 144"/>
              <a:gd name="T2" fmla="*/ 0 w 48"/>
              <a:gd name="T3" fmla="*/ 2147483647 h 144"/>
              <a:gd name="T4" fmla="*/ 2147483647 w 48"/>
              <a:gd name="T5" fmla="*/ 2147483647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lnTo>
                  <a:pt x="0" y="144"/>
                </a:lnTo>
                <a:lnTo>
                  <a:pt x="48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546350" y="4606925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RegDest</a:t>
            </a: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2971800" y="4191000"/>
            <a:ext cx="457200" cy="457200"/>
          </a:xfrm>
          <a:custGeom>
            <a:avLst/>
            <a:gdLst>
              <a:gd name="T0" fmla="*/ 2147483647 w 288"/>
              <a:gd name="T1" fmla="*/ 0 h 288"/>
              <a:gd name="T2" fmla="*/ 2147483647 w 288"/>
              <a:gd name="T3" fmla="*/ 2147483647 h 288"/>
              <a:gd name="T4" fmla="*/ 0 w 288"/>
              <a:gd name="T5" fmla="*/ 2147483647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288" y="0"/>
                </a:moveTo>
                <a:lnTo>
                  <a:pt x="288" y="96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452688" y="4743450"/>
            <a:ext cx="80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isItype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172200" y="3614738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596063" y="3692525"/>
            <a:ext cx="320675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3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ＭＳ Ｐゴシック" charset="-128"/>
              </a:rPr>
              <a:t>Review: ISA-level Tradeoffs: Number of Registers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Affects: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Number of bits used for encoding register address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Number of values kept in fast storage (register file)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(</a:t>
            </a:r>
            <a:r>
              <a:rPr lang="en-US" altLang="ko-KR" dirty="0" err="1">
                <a:ea typeface="ＭＳ Ｐゴシック" charset="-128"/>
              </a:rPr>
              <a:t>uarch</a:t>
            </a:r>
            <a:r>
              <a:rPr lang="en-US" altLang="ko-KR">
                <a:ea typeface="ＭＳ Ｐゴシック" charset="-128"/>
              </a:rPr>
              <a:t>) Size, access time, power consumption of register file</a:t>
            </a:r>
          </a:p>
          <a:p>
            <a:pPr lvl="1"/>
            <a:endParaRPr lang="en-US" altLang="ko-KR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Large number of registers:</a:t>
            </a:r>
          </a:p>
          <a:p>
            <a:pPr lvl="1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+ Enables better register allocation (and optimizations) by compiler </a:t>
            </a:r>
            <a:r>
              <a:rPr lang="en-US" altLang="ko-KR" dirty="0">
                <a:ea typeface="ＭＳ Ｐゴシック" charset="-128"/>
                <a:sym typeface="Wingdings" charset="2"/>
              </a:rPr>
              <a:t> fewer saves/restores</a:t>
            </a:r>
            <a:endParaRPr lang="en-US" altLang="ko-KR" dirty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-- Larger instruction size</a:t>
            </a:r>
          </a:p>
          <a:p>
            <a:pPr lvl="1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-- Larger register file size</a:t>
            </a:r>
          </a:p>
        </p:txBody>
      </p:sp>
    </p:spTree>
    <p:extLst>
      <p:ext uri="{BB962C8B-B14F-4D97-AF65-F5344CB8AC3E}">
        <p14:creationId xmlns:p14="http://schemas.microsoft.com/office/powerpoint/2010/main" val="3233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for Non-Control-Flow </a:t>
            </a:r>
            <a:r>
              <a:rPr lang="en-US" altLang="ko-KR" dirty="0" err="1">
                <a:ea typeface="ＭＳ Ｐゴシック" charset="-128"/>
              </a:rPr>
              <a:t>Insts</a:t>
            </a:r>
            <a:r>
              <a:rPr lang="en-US" altLang="ko-KR" dirty="0">
                <a:ea typeface="ＭＳ Ｐゴシック" charset="-128"/>
              </a:rPr>
              <a:t>.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3" descr="F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220788"/>
            <a:ext cx="346392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/>
          <a:stretch>
            <a:fillRect/>
          </a:stretch>
        </p:blipFill>
        <p:spPr bwMode="auto">
          <a:xfrm>
            <a:off x="3124200" y="2571750"/>
            <a:ext cx="59594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89363" y="4269038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!</a:t>
            </a:r>
            <a:r>
              <a:rPr lang="en-US" altLang="ko-KR" dirty="0" err="1">
                <a:solidFill>
                  <a:schemeClr val="accent1"/>
                </a:solidFill>
                <a:latin typeface="Calibri" charset="0"/>
              </a:rPr>
              <a:t>isStore</a:t>
            </a:r>
            <a:endParaRPr lang="en-US" altLang="ko-KR" dirty="0">
              <a:solidFill>
                <a:schemeClr val="accent1"/>
              </a:solidFill>
              <a:latin typeface="Calibri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99363" y="2444750"/>
            <a:ext cx="82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isStore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659688" y="4897438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isLoad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5514975" y="3529013"/>
            <a:ext cx="131763" cy="533400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5584825" y="4013355"/>
            <a:ext cx="0" cy="5334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26100" y="4349750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ALUSrc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576888" y="4502150"/>
            <a:ext cx="80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isItype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130800" y="3798888"/>
            <a:ext cx="374650" cy="63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121275" y="3636963"/>
            <a:ext cx="3873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464175" y="3941763"/>
            <a:ext cx="57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18125" y="3656013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5464175" y="3754438"/>
            <a:ext cx="0" cy="1714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 flipH="1">
            <a:off x="6116638" y="5202238"/>
            <a:ext cx="131762" cy="533400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6248400" y="3582988"/>
            <a:ext cx="685800" cy="1752600"/>
          </a:xfrm>
          <a:custGeom>
            <a:avLst/>
            <a:gdLst>
              <a:gd name="T0" fmla="*/ 2147483647 w 288"/>
              <a:gd name="T1" fmla="*/ 0 h 624"/>
              <a:gd name="T2" fmla="*/ 2147483647 w 288"/>
              <a:gd name="T3" fmla="*/ 2147483647 h 624"/>
              <a:gd name="T4" fmla="*/ 0 w 288"/>
              <a:gd name="T5" fmla="*/ 2147483647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6257925" y="5478463"/>
            <a:ext cx="28956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6248400" y="5440363"/>
            <a:ext cx="2800350" cy="133350"/>
          </a:xfrm>
          <a:custGeom>
            <a:avLst/>
            <a:gdLst>
              <a:gd name="T0" fmla="*/ 2147483647 w 1764"/>
              <a:gd name="T1" fmla="*/ 0 h 84"/>
              <a:gd name="T2" fmla="*/ 2147483647 w 1764"/>
              <a:gd name="T3" fmla="*/ 2147483647 h 84"/>
              <a:gd name="T4" fmla="*/ 0 w 1764"/>
              <a:gd name="T5" fmla="*/ 2147483647 h 84"/>
              <a:gd name="T6" fmla="*/ 0 60000 65536"/>
              <a:gd name="T7" fmla="*/ 0 60000 65536"/>
              <a:gd name="T8" fmla="*/ 0 60000 65536"/>
              <a:gd name="T9" fmla="*/ 0 w 1764"/>
              <a:gd name="T10" fmla="*/ 0 h 84"/>
              <a:gd name="T11" fmla="*/ 1764 w 1764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84">
                <a:moveTo>
                  <a:pt x="1764" y="0"/>
                </a:moveTo>
                <a:lnTo>
                  <a:pt x="1764" y="84"/>
                </a:lnTo>
                <a:lnTo>
                  <a:pt x="0" y="8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6172200" y="5640388"/>
            <a:ext cx="0" cy="3048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349875" y="5797550"/>
            <a:ext cx="876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 dirty="0" err="1">
                <a:solidFill>
                  <a:srgbClr val="FF9900"/>
                </a:solidFill>
                <a:latin typeface="Calibri" charset="0"/>
              </a:rPr>
              <a:t>MemtoReg</a:t>
            </a:r>
            <a:endParaRPr lang="en-US" altLang="ko-KR" sz="1200" dirty="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786438" y="6026150"/>
            <a:ext cx="77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isLoad</a:t>
            </a: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6886575" y="35448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2452688" y="3201988"/>
            <a:ext cx="1031875" cy="1455737"/>
            <a:chOff x="1545" y="2304"/>
            <a:chExt cx="650" cy="917"/>
          </a:xfrm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112" y="2352"/>
              <a:ext cx="83" cy="336"/>
            </a:xfrm>
            <a:custGeom>
              <a:avLst/>
              <a:gdLst>
                <a:gd name="T0" fmla="*/ 0 w 290"/>
                <a:gd name="T1" fmla="*/ 0 h 768"/>
                <a:gd name="T2" fmla="*/ 0 w 290"/>
                <a:gd name="T3" fmla="*/ 0 h 768"/>
                <a:gd name="T4" fmla="*/ 0 w 290"/>
                <a:gd name="T5" fmla="*/ 0 h 768"/>
                <a:gd name="T6" fmla="*/ 0 w 290"/>
                <a:gd name="T7" fmla="*/ 0 h 768"/>
                <a:gd name="T8" fmla="*/ 0 w 290"/>
                <a:gd name="T9" fmla="*/ 0 h 768"/>
                <a:gd name="T10" fmla="*/ 0 w 290"/>
                <a:gd name="T11" fmla="*/ 0 h 768"/>
                <a:gd name="T12" fmla="*/ 0 w 290"/>
                <a:gd name="T13" fmla="*/ 0 h 768"/>
                <a:gd name="T14" fmla="*/ 0 w 290"/>
                <a:gd name="T15" fmla="*/ 0 h 768"/>
                <a:gd name="T16" fmla="*/ 0 w 290"/>
                <a:gd name="T17" fmla="*/ 0 h 768"/>
                <a:gd name="T18" fmla="*/ 0 w 290"/>
                <a:gd name="T19" fmla="*/ 0 h 768"/>
                <a:gd name="T20" fmla="*/ 0 w 290"/>
                <a:gd name="T21" fmla="*/ 0 h 768"/>
                <a:gd name="T22" fmla="*/ 0 w 290"/>
                <a:gd name="T23" fmla="*/ 0 h 768"/>
                <a:gd name="T24" fmla="*/ 0 w 290"/>
                <a:gd name="T25" fmla="*/ 0 h 768"/>
                <a:gd name="T26" fmla="*/ 0 w 290"/>
                <a:gd name="T27" fmla="*/ 0 h 768"/>
                <a:gd name="T28" fmla="*/ 0 w 290"/>
                <a:gd name="T29" fmla="*/ 0 h 768"/>
                <a:gd name="T30" fmla="*/ 0 w 290"/>
                <a:gd name="T31" fmla="*/ 0 h 768"/>
                <a:gd name="T32" fmla="*/ 0 w 290"/>
                <a:gd name="T33" fmla="*/ 0 h 7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0"/>
                <a:gd name="T52" fmla="*/ 0 h 768"/>
                <a:gd name="T53" fmla="*/ 290 w 290"/>
                <a:gd name="T54" fmla="*/ 768 h 7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0" h="768">
                  <a:moveTo>
                    <a:pt x="2" y="0"/>
                  </a:moveTo>
                  <a:lnTo>
                    <a:pt x="80" y="54"/>
                  </a:lnTo>
                  <a:lnTo>
                    <a:pt x="152" y="102"/>
                  </a:lnTo>
                  <a:lnTo>
                    <a:pt x="214" y="144"/>
                  </a:lnTo>
                  <a:lnTo>
                    <a:pt x="290" y="192"/>
                  </a:lnTo>
                  <a:lnTo>
                    <a:pt x="288" y="386"/>
                  </a:lnTo>
                  <a:lnTo>
                    <a:pt x="290" y="576"/>
                  </a:lnTo>
                  <a:lnTo>
                    <a:pt x="216" y="628"/>
                  </a:lnTo>
                  <a:lnTo>
                    <a:pt x="150" y="670"/>
                  </a:lnTo>
                  <a:lnTo>
                    <a:pt x="86" y="714"/>
                  </a:lnTo>
                  <a:lnTo>
                    <a:pt x="2" y="768"/>
                  </a:lnTo>
                  <a:lnTo>
                    <a:pt x="2" y="574"/>
                  </a:lnTo>
                  <a:lnTo>
                    <a:pt x="0" y="478"/>
                  </a:lnTo>
                  <a:lnTo>
                    <a:pt x="2" y="384"/>
                  </a:lnTo>
                  <a:lnTo>
                    <a:pt x="0" y="288"/>
                  </a:lnTo>
                  <a:lnTo>
                    <a:pt x="0" y="19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064" y="2304"/>
              <a:ext cx="48" cy="144"/>
            </a:xfrm>
            <a:custGeom>
              <a:avLst/>
              <a:gdLst>
                <a:gd name="T0" fmla="*/ 0 w 48"/>
                <a:gd name="T1" fmla="*/ 0 h 144"/>
                <a:gd name="T2" fmla="*/ 0 w 48"/>
                <a:gd name="T3" fmla="*/ 144 h 144"/>
                <a:gd name="T4" fmla="*/ 48 w 48"/>
                <a:gd name="T5" fmla="*/ 144 h 144"/>
                <a:gd name="T6" fmla="*/ 0 60000 65536"/>
                <a:gd name="T7" fmla="*/ 0 60000 65536"/>
                <a:gd name="T8" fmla="*/ 0 60000 65536"/>
                <a:gd name="T9" fmla="*/ 0 w 48"/>
                <a:gd name="T10" fmla="*/ 0 h 144"/>
                <a:gd name="T11" fmla="*/ 48 w 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4">
                  <a:moveTo>
                    <a:pt x="0" y="0"/>
                  </a:moveTo>
                  <a:lnTo>
                    <a:pt x="0" y="144"/>
                  </a:lnTo>
                  <a:lnTo>
                    <a:pt x="48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604" y="2902"/>
              <a:ext cx="4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FF9900"/>
                  </a:solidFill>
                  <a:latin typeface="Calibri" charset="0"/>
                </a:rPr>
                <a:t>RegDest</a:t>
              </a: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872" y="2640"/>
              <a:ext cx="288" cy="288"/>
            </a:xfrm>
            <a:custGeom>
              <a:avLst/>
              <a:gdLst>
                <a:gd name="T0" fmla="*/ 288 w 288"/>
                <a:gd name="T1" fmla="*/ 0 h 288"/>
                <a:gd name="T2" fmla="*/ 288 w 288"/>
                <a:gd name="T3" fmla="*/ 96 h 288"/>
                <a:gd name="T4" fmla="*/ 0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288" y="0"/>
                  </a:moveTo>
                  <a:lnTo>
                    <a:pt x="288" y="96"/>
                  </a:ln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45" y="2988"/>
              <a:ext cx="5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>
                  <a:latin typeface="Calibri" charset="0"/>
                </a:rPr>
                <a:t>isItype</a:t>
              </a: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6194425" y="3190875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596063" y="3246438"/>
            <a:ext cx="2984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xmlns="" id="{3B211F5F-06EE-4489-BEBE-2C6FD50D5D98}"/>
                  </a:ext>
                </a:extLst>
              </p14:cNvPr>
              <p14:cNvContentPartPr/>
              <p14:nvPr/>
            </p14:nvContentPartPr>
            <p14:xfrm>
              <a:off x="9418436" y="773327"/>
              <a:ext cx="2160" cy="432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3B211F5F-06EE-4489-BEBE-2C6FD50D5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9796" y="764327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xmlns="" id="{DB970594-8158-466E-8FA0-71DF8DD1B55D}"/>
                  </a:ext>
                </a:extLst>
              </p14:cNvPr>
              <p14:cNvContentPartPr/>
              <p14:nvPr/>
            </p14:nvContentPartPr>
            <p14:xfrm>
              <a:off x="7376876" y="3941687"/>
              <a:ext cx="4680" cy="1116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DB970594-8158-466E-8FA0-71DF8DD1B5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8236" y="3933047"/>
                <a:ext cx="2232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31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Single-Cycle </a:t>
            </a:r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for</a:t>
            </a:r>
            <a:br>
              <a:rPr lang="en-US" altLang="ko-KR" dirty="0">
                <a:ea typeface="ＭＳ Ｐゴシック" charset="-128"/>
              </a:rPr>
            </a:br>
            <a:r>
              <a:rPr lang="en-US" altLang="ko-KR" i="1" dirty="0">
                <a:ea typeface="ＭＳ Ｐゴシック" charset="-128"/>
              </a:rPr>
              <a:t>Control Flow Instructions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91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Unconditional Jump Instructions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ＭＳ Ｐゴシック" charset="-128"/>
              </a:rPr>
              <a:t>Assembly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	J immediate</a:t>
            </a:r>
            <a:r>
              <a:rPr lang="en-US" altLang="ko-KR" baseline="-25000" dirty="0">
                <a:ea typeface="ＭＳ Ｐゴシック" charset="-128"/>
              </a:rPr>
              <a:t>26</a:t>
            </a:r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Machine encoding</a:t>
            </a: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Semantics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if MEM[PC]==J immediate</a:t>
            </a:r>
            <a:r>
              <a:rPr lang="en-US" altLang="ko-KR" baseline="-25000" dirty="0">
                <a:ea typeface="ＭＳ Ｐゴシック" charset="-128"/>
              </a:rPr>
              <a:t>26</a:t>
            </a:r>
            <a:endParaRPr lang="en-US" altLang="ko-KR" dirty="0">
              <a:ea typeface="ＭＳ Ｐゴシック" charset="-128"/>
            </a:endParaRPr>
          </a:p>
          <a:p>
            <a:pPr lvl="1">
              <a:buFontTx/>
              <a:buNone/>
            </a:pPr>
            <a:r>
              <a:rPr lang="en-US" altLang="ko-KR" sz="2000" dirty="0">
                <a:ea typeface="ＭＳ Ｐゴシック" charset="-128"/>
              </a:rPr>
              <a:t>   target =</a:t>
            </a:r>
            <a:r>
              <a:rPr lang="en-US" altLang="ko-KR" sz="2000" dirty="0">
                <a:ea typeface="ＭＳ Ｐゴシック" charset="-128"/>
                <a:sym typeface="Symbol" charset="2"/>
              </a:rPr>
              <a:t> { PC[31:28],</a:t>
            </a:r>
            <a:r>
              <a:rPr lang="en-US" altLang="ko-KR" sz="2000" dirty="0">
                <a:ea typeface="ＭＳ Ｐゴシック" charset="-128"/>
              </a:rPr>
              <a:t> immediate</a:t>
            </a:r>
            <a:r>
              <a:rPr lang="en-US" altLang="ko-KR" sz="2000" baseline="-25000" dirty="0">
                <a:ea typeface="ＭＳ Ｐゴシック" charset="-128"/>
              </a:rPr>
              <a:t>26</a:t>
            </a:r>
            <a:r>
              <a:rPr lang="en-US" altLang="ko-KR" sz="2000" dirty="0">
                <a:ea typeface="ＭＳ Ｐゴシック" charset="-128"/>
              </a:rPr>
              <a:t>, 2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b00 }	</a:t>
            </a:r>
            <a:endParaRPr lang="en-US" altLang="ja-JP" sz="2000" dirty="0">
              <a:ea typeface="ＭＳ Ｐゴシック" charset="-128"/>
              <a:sym typeface="Symbol" charset="2"/>
            </a:endParaRPr>
          </a:p>
          <a:p>
            <a:pPr lvl="1">
              <a:buFontTx/>
              <a:buNone/>
            </a:pPr>
            <a:r>
              <a:rPr lang="en-US" altLang="ko-KR" sz="2000" dirty="0">
                <a:ea typeface="ＭＳ Ｐゴシック" charset="-128"/>
                <a:sym typeface="Symbol" charset="2"/>
              </a:rPr>
              <a:t>   PC  target</a:t>
            </a: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82270" y="2986964"/>
            <a:ext cx="11430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J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6-bit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5270" y="2986964"/>
            <a:ext cx="480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immediate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26-bit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0195" y="2856789"/>
            <a:ext cx="105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800">
                <a:latin typeface="Calibri" charset="0"/>
              </a:rPr>
              <a:t>J-type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xmlns="" id="{D5858A1A-D1D9-4139-83DB-2AC230C7D1E6}"/>
                  </a:ext>
                </a:extLst>
              </p14:cNvPr>
              <p14:cNvContentPartPr/>
              <p14:nvPr/>
            </p14:nvContentPartPr>
            <p14:xfrm>
              <a:off x="9053396" y="1358687"/>
              <a:ext cx="7560" cy="21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5858A1A-D1D9-4139-83DB-2AC230C7D1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44756" y="1349687"/>
                <a:ext cx="252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938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AAC1653-E8FB-1641-83DB-407323A6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7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Unconditional Jump </a:t>
            </a:r>
            <a:r>
              <a:rPr lang="en-US" altLang="ko-KR" dirty="0" err="1">
                <a:ea typeface="ＭＳ Ｐゴシック" charset="-128"/>
              </a:rPr>
              <a:t>Datapath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3" descr="F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600200"/>
            <a:ext cx="33464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/>
          <a:stretch>
            <a:fillRect/>
          </a:stretch>
        </p:blipFill>
        <p:spPr bwMode="auto">
          <a:xfrm>
            <a:off x="3322638" y="2903538"/>
            <a:ext cx="5756275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5"/>
          <p:cNvSpPr>
            <a:spLocks/>
          </p:cNvSpPr>
          <p:nvPr/>
        </p:nvSpPr>
        <p:spPr bwMode="auto">
          <a:xfrm>
            <a:off x="5630863" y="3825875"/>
            <a:ext cx="128587" cy="514350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5699125" y="4284663"/>
            <a:ext cx="0" cy="5143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40400" y="46180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ALUSrc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260975" y="4086225"/>
            <a:ext cx="361950" cy="63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251450" y="3930650"/>
            <a:ext cx="3746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583238" y="4224338"/>
            <a:ext cx="5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5441950" y="3948113"/>
            <a:ext cx="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583238" y="4043363"/>
            <a:ext cx="0" cy="165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177800" y="1609725"/>
            <a:ext cx="2843213" cy="3114675"/>
            <a:chOff x="112" y="1014"/>
            <a:chExt cx="1791" cy="1962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14" y="1872"/>
              <a:ext cx="81" cy="324"/>
            </a:xfrm>
            <a:custGeom>
              <a:avLst/>
              <a:gdLst>
                <a:gd name="T0" fmla="*/ 0 w 290"/>
                <a:gd name="T1" fmla="*/ 0 h 768"/>
                <a:gd name="T2" fmla="*/ 0 w 290"/>
                <a:gd name="T3" fmla="*/ 0 h 768"/>
                <a:gd name="T4" fmla="*/ 0 w 290"/>
                <a:gd name="T5" fmla="*/ 0 h 768"/>
                <a:gd name="T6" fmla="*/ 0 w 290"/>
                <a:gd name="T7" fmla="*/ 0 h 768"/>
                <a:gd name="T8" fmla="*/ 0 w 290"/>
                <a:gd name="T9" fmla="*/ 0 h 768"/>
                <a:gd name="T10" fmla="*/ 0 w 290"/>
                <a:gd name="T11" fmla="*/ 0 h 768"/>
                <a:gd name="T12" fmla="*/ 0 w 290"/>
                <a:gd name="T13" fmla="*/ 0 h 768"/>
                <a:gd name="T14" fmla="*/ 0 w 290"/>
                <a:gd name="T15" fmla="*/ 0 h 768"/>
                <a:gd name="T16" fmla="*/ 0 w 290"/>
                <a:gd name="T17" fmla="*/ 0 h 768"/>
                <a:gd name="T18" fmla="*/ 0 w 290"/>
                <a:gd name="T19" fmla="*/ 0 h 768"/>
                <a:gd name="T20" fmla="*/ 0 w 290"/>
                <a:gd name="T21" fmla="*/ 0 h 768"/>
                <a:gd name="T22" fmla="*/ 0 w 290"/>
                <a:gd name="T23" fmla="*/ 0 h 768"/>
                <a:gd name="T24" fmla="*/ 0 w 290"/>
                <a:gd name="T25" fmla="*/ 0 h 768"/>
                <a:gd name="T26" fmla="*/ 0 w 290"/>
                <a:gd name="T27" fmla="*/ 0 h 768"/>
                <a:gd name="T28" fmla="*/ 0 w 290"/>
                <a:gd name="T29" fmla="*/ 0 h 768"/>
                <a:gd name="T30" fmla="*/ 0 w 290"/>
                <a:gd name="T31" fmla="*/ 0 h 768"/>
                <a:gd name="T32" fmla="*/ 0 w 290"/>
                <a:gd name="T33" fmla="*/ 0 h 7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0"/>
                <a:gd name="T52" fmla="*/ 0 h 768"/>
                <a:gd name="T53" fmla="*/ 290 w 290"/>
                <a:gd name="T54" fmla="*/ 768 h 7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0" h="768">
                  <a:moveTo>
                    <a:pt x="2" y="0"/>
                  </a:moveTo>
                  <a:lnTo>
                    <a:pt x="80" y="54"/>
                  </a:lnTo>
                  <a:lnTo>
                    <a:pt x="152" y="102"/>
                  </a:lnTo>
                  <a:lnTo>
                    <a:pt x="214" y="144"/>
                  </a:lnTo>
                  <a:lnTo>
                    <a:pt x="290" y="192"/>
                  </a:lnTo>
                  <a:lnTo>
                    <a:pt x="288" y="386"/>
                  </a:lnTo>
                  <a:lnTo>
                    <a:pt x="290" y="576"/>
                  </a:lnTo>
                  <a:lnTo>
                    <a:pt x="216" y="628"/>
                  </a:lnTo>
                  <a:lnTo>
                    <a:pt x="150" y="670"/>
                  </a:lnTo>
                  <a:lnTo>
                    <a:pt x="86" y="714"/>
                  </a:lnTo>
                  <a:lnTo>
                    <a:pt x="2" y="768"/>
                  </a:lnTo>
                  <a:lnTo>
                    <a:pt x="2" y="574"/>
                  </a:lnTo>
                  <a:lnTo>
                    <a:pt x="0" y="478"/>
                  </a:lnTo>
                  <a:lnTo>
                    <a:pt x="2" y="384"/>
                  </a:lnTo>
                  <a:lnTo>
                    <a:pt x="0" y="288"/>
                  </a:lnTo>
                  <a:lnTo>
                    <a:pt x="0" y="19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77" y="1014"/>
              <a:ext cx="0" cy="91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12" y="1017"/>
              <a:ext cx="192" cy="951"/>
            </a:xfrm>
            <a:custGeom>
              <a:avLst/>
              <a:gdLst>
                <a:gd name="T0" fmla="*/ 192 w 192"/>
                <a:gd name="T1" fmla="*/ 0 h 912"/>
                <a:gd name="T2" fmla="*/ 0 w 192"/>
                <a:gd name="T3" fmla="*/ 0 h 912"/>
                <a:gd name="T4" fmla="*/ 0 w 192"/>
                <a:gd name="T5" fmla="*/ 1856 h 912"/>
                <a:gd name="T6" fmla="*/ 96 w 192"/>
                <a:gd name="T7" fmla="*/ 1856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12"/>
                <a:gd name="T14" fmla="*/ 192 w 192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12">
                  <a:moveTo>
                    <a:pt x="192" y="0"/>
                  </a:moveTo>
                  <a:lnTo>
                    <a:pt x="0" y="0"/>
                  </a:lnTo>
                  <a:lnTo>
                    <a:pt x="0" y="912"/>
                  </a:lnTo>
                  <a:lnTo>
                    <a:pt x="96" y="91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51" y="2496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800">
                  <a:latin typeface="Calibri" charset="0"/>
                </a:rPr>
                <a:t>concat</a:t>
              </a: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5" y="2352"/>
              <a:ext cx="1584" cy="624"/>
            </a:xfrm>
            <a:custGeom>
              <a:avLst/>
              <a:gdLst>
                <a:gd name="T0" fmla="*/ 1584 w 1584"/>
                <a:gd name="T1" fmla="*/ 0 h 624"/>
                <a:gd name="T2" fmla="*/ 1584 w 1584"/>
                <a:gd name="T3" fmla="*/ 624 h 624"/>
                <a:gd name="T4" fmla="*/ 0 w 1584"/>
                <a:gd name="T5" fmla="*/ 624 h 624"/>
                <a:gd name="T6" fmla="*/ 0 w 1584"/>
                <a:gd name="T7" fmla="*/ 432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624"/>
                <a:gd name="T14" fmla="*/ 1584 w 158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624">
                  <a:moveTo>
                    <a:pt x="1584" y="0"/>
                  </a:moveTo>
                  <a:lnTo>
                    <a:pt x="1584" y="624"/>
                  </a:lnTo>
                  <a:lnTo>
                    <a:pt x="0" y="624"/>
                  </a:lnTo>
                  <a:lnTo>
                    <a:pt x="0" y="4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39" y="201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192 w 192"/>
                <a:gd name="T3" fmla="*/ 624 h 624"/>
                <a:gd name="T4" fmla="*/ 0 w 192"/>
                <a:gd name="T5" fmla="*/ 624 h 624"/>
                <a:gd name="T6" fmla="*/ 0 60000 65536"/>
                <a:gd name="T7" fmla="*/ 0 60000 65536"/>
                <a:gd name="T8" fmla="*/ 0 60000 65536"/>
                <a:gd name="T9" fmla="*/ 0 w 192"/>
                <a:gd name="T10" fmla="*/ 0 h 624"/>
                <a:gd name="T11" fmla="*/ 192 w 192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24">
                  <a:moveTo>
                    <a:pt x="192" y="0"/>
                  </a:moveTo>
                  <a:lnTo>
                    <a:pt x="192" y="624"/>
                  </a:lnTo>
                  <a:lnTo>
                    <a:pt x="0" y="6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12" y="2112"/>
              <a:ext cx="96" cy="534"/>
            </a:xfrm>
            <a:custGeom>
              <a:avLst/>
              <a:gdLst>
                <a:gd name="T0" fmla="*/ 44 w 96"/>
                <a:gd name="T1" fmla="*/ 528 h 534"/>
                <a:gd name="T2" fmla="*/ 0 w 96"/>
                <a:gd name="T3" fmla="*/ 534 h 534"/>
                <a:gd name="T4" fmla="*/ 0 w 96"/>
                <a:gd name="T5" fmla="*/ 0 h 534"/>
                <a:gd name="T6" fmla="*/ 96 w 96"/>
                <a:gd name="T7" fmla="*/ 0 h 5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534"/>
                <a:gd name="T14" fmla="*/ 96 w 96"/>
                <a:gd name="T15" fmla="*/ 534 h 5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534">
                  <a:moveTo>
                    <a:pt x="44" y="528"/>
                  </a:moveTo>
                  <a:lnTo>
                    <a:pt x="0" y="534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1855" y="2310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ko-KR" altLang="ko-KR">
                <a:latin typeface="Calibri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54" y="1582"/>
              <a:ext cx="0" cy="324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63" y="1558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FF9900"/>
                  </a:solidFill>
                  <a:latin typeface="Calibri" charset="0"/>
                </a:rPr>
                <a:t>PCSrc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23" y="1347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1"/>
                  </a:solidFill>
                  <a:latin typeface="Calibri" charset="0"/>
                </a:rPr>
                <a:t>isJ</a:t>
              </a:r>
            </a:p>
          </p:txBody>
        </p: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659438" y="6407150"/>
            <a:ext cx="3409950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2400">
                <a:solidFill>
                  <a:schemeClr val="bg2"/>
                </a:solidFill>
                <a:latin typeface="Calibri" charset="0"/>
              </a:rPr>
              <a:t>What about JR, JAL, JALR?</a:t>
            </a: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69850" y="1376363"/>
            <a:ext cx="5346700" cy="1968500"/>
          </a:xfrm>
          <a:custGeom>
            <a:avLst/>
            <a:gdLst>
              <a:gd name="T0" fmla="*/ 2147483647 w 3368"/>
              <a:gd name="T1" fmla="*/ 2147483647 h 1240"/>
              <a:gd name="T2" fmla="*/ 2147483647 w 3368"/>
              <a:gd name="T3" fmla="*/ 0 h 1240"/>
              <a:gd name="T4" fmla="*/ 0 w 3368"/>
              <a:gd name="T5" fmla="*/ 0 h 1240"/>
              <a:gd name="T6" fmla="*/ 0 w 3368"/>
              <a:gd name="T7" fmla="*/ 2147483647 h 1240"/>
              <a:gd name="T8" fmla="*/ 2147483647 w 3368"/>
              <a:gd name="T9" fmla="*/ 2147483647 h 1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8"/>
              <a:gd name="T16" fmla="*/ 0 h 1240"/>
              <a:gd name="T17" fmla="*/ 3368 w 3368"/>
              <a:gd name="T18" fmla="*/ 1240 h 1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8" h="1240">
                <a:moveTo>
                  <a:pt x="3368" y="1240"/>
                </a:moveTo>
                <a:lnTo>
                  <a:pt x="3368" y="0"/>
                </a:lnTo>
                <a:lnTo>
                  <a:pt x="0" y="0"/>
                </a:lnTo>
                <a:lnTo>
                  <a:pt x="0" y="1167"/>
                </a:lnTo>
                <a:lnTo>
                  <a:pt x="160" y="1167"/>
                </a:lnTo>
              </a:path>
            </a:pathLst>
          </a:cu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1111250" y="3228975"/>
            <a:ext cx="2771775" cy="1828800"/>
            <a:chOff x="700" y="2034"/>
            <a:chExt cx="1746" cy="1152"/>
          </a:xfrm>
        </p:grpSpPr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700" y="2034"/>
              <a:ext cx="1589" cy="1152"/>
            </a:xfrm>
            <a:custGeom>
              <a:avLst/>
              <a:gdLst>
                <a:gd name="T0" fmla="*/ 0 w 1589"/>
                <a:gd name="T1" fmla="*/ 0 h 1152"/>
                <a:gd name="T2" fmla="*/ 0 w 1589"/>
                <a:gd name="T3" fmla="*/ 1152 h 1152"/>
                <a:gd name="T4" fmla="*/ 1094 w 1589"/>
                <a:gd name="T5" fmla="*/ 1152 h 1152"/>
                <a:gd name="T6" fmla="*/ 1589 w 1589"/>
                <a:gd name="T7" fmla="*/ 817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9"/>
                <a:gd name="T13" fmla="*/ 0 h 1152"/>
                <a:gd name="T14" fmla="*/ 1589 w 1589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9" h="1152">
                  <a:moveTo>
                    <a:pt x="0" y="0"/>
                  </a:moveTo>
                  <a:lnTo>
                    <a:pt x="0" y="1152"/>
                  </a:lnTo>
                  <a:lnTo>
                    <a:pt x="1094" y="1152"/>
                  </a:lnTo>
                  <a:lnTo>
                    <a:pt x="1589" y="817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240" y="2703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400" b="1">
                  <a:solidFill>
                    <a:schemeClr val="bg2"/>
                  </a:solidFill>
                  <a:latin typeface="Calibri" charset="0"/>
                </a:rPr>
                <a:t>?</a:t>
              </a:r>
            </a:p>
          </p:txBody>
        </p:sp>
      </p:grp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259513" y="3494088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>
              <a:latin typeface="Calibri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6683375" y="3535363"/>
            <a:ext cx="373063" cy="14287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0" y="530225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ko-KR" sz="800">
                <a:latin typeface="Calibri" charset="0"/>
              </a:rPr>
              <a:t>**Based on original figure from [P&amp;H CO&amp;D, COPYRIGHT 2004 Elsevier. ALL RIGHTS RESERVED.]</a:t>
            </a:r>
          </a:p>
        </p:txBody>
      </p: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4248150" y="2647950"/>
            <a:ext cx="3981450" cy="2867025"/>
            <a:chOff x="2676" y="1668"/>
            <a:chExt cx="2508" cy="1806"/>
          </a:xfrm>
        </p:grpSpPr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676" y="2917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1"/>
                  </a:solidFill>
                  <a:latin typeface="Calibri" charset="0"/>
                </a:rPr>
                <a:t>0</a:t>
              </a:r>
            </a:p>
          </p:txBody>
        </p: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2678" y="1668"/>
              <a:ext cx="2506" cy="1806"/>
              <a:chOff x="2678" y="1668"/>
              <a:chExt cx="2506" cy="1806"/>
            </a:xfrm>
          </p:grpSpPr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3819" y="1668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accent1"/>
                    </a:solidFill>
                    <a:latin typeface="Calibri" charset="0"/>
                  </a:rPr>
                  <a:t>X</a:t>
                </a:r>
              </a:p>
            </p:txBody>
          </p: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4971" y="175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accent1"/>
                    </a:solidFill>
                    <a:latin typeface="Calibri" charset="0"/>
                  </a:rPr>
                  <a:t>0</a:t>
                </a:r>
              </a:p>
            </p:txBody>
          </p:sp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4994" y="3241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accent1"/>
                    </a:solidFill>
                    <a:latin typeface="Calibri" charset="0"/>
                  </a:rPr>
                  <a:t>0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3491" y="3001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accent1"/>
                    </a:solidFill>
                    <a:latin typeface="Calibri" charset="0"/>
                  </a:rPr>
                  <a:t>X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2678" y="2861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ko-KR" altLang="ko-KR" sz="2400">
                  <a:latin typeface="Calibri" charset="0"/>
                </a:endParaRPr>
              </a:p>
            </p:txBody>
          </p:sp>
        </p:grpSp>
      </p:grp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76200" y="6172200"/>
            <a:ext cx="4648200" cy="6413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if MEM[PC]==J immediate26</a:t>
            </a:r>
          </a:p>
          <a:p>
            <a:pPr eaLnBrk="1" hangingPunct="1"/>
            <a:r>
              <a:rPr lang="en-US" altLang="ko-KR">
                <a:latin typeface="Calibri" charset="0"/>
              </a:rPr>
              <a:t>    PC =</a:t>
            </a:r>
            <a:r>
              <a:rPr lang="en-US" altLang="ko-KR">
                <a:latin typeface="Calibri" charset="0"/>
                <a:sym typeface="Symbol" charset="2"/>
              </a:rPr>
              <a:t> { PC[31:28],</a:t>
            </a:r>
            <a:r>
              <a:rPr lang="en-US" altLang="ko-KR">
                <a:latin typeface="Calibri" charset="0"/>
              </a:rPr>
              <a:t> immediate26, 2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b00 }</a:t>
            </a:r>
            <a:endParaRPr lang="en-US" altLang="ko-KR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622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Conditional Branch Instructions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ＭＳ Ｐゴシック" charset="-128"/>
              </a:rPr>
              <a:t>Assembly (e.g., branch if equal)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	BEQ </a:t>
            </a:r>
            <a:r>
              <a:rPr lang="en-US" altLang="ko-KR" dirty="0" err="1">
                <a:ea typeface="ＭＳ Ｐゴシック" charset="-128"/>
              </a:rPr>
              <a:t>rs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baseline="-25000" dirty="0" err="1">
                <a:ea typeface="ＭＳ Ｐゴシック" charset="-128"/>
              </a:rPr>
              <a:t>reg</a:t>
            </a:r>
            <a:r>
              <a:rPr lang="en-US" altLang="ko-KR" dirty="0">
                <a:ea typeface="ＭＳ Ｐゴシック" charset="-128"/>
              </a:rPr>
              <a:t> immediate</a:t>
            </a:r>
            <a:r>
              <a:rPr lang="en-US" altLang="ko-KR" baseline="-25000" dirty="0">
                <a:ea typeface="ＭＳ Ｐゴシック" charset="-128"/>
              </a:rPr>
              <a:t>16</a:t>
            </a:r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Machine encoding</a:t>
            </a: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Semantics (assuming no branch delay slot)</a:t>
            </a:r>
          </a:p>
          <a:p>
            <a:pPr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	if MEM[PC]==BEQ </a:t>
            </a:r>
            <a:r>
              <a:rPr lang="en-US" altLang="ko-KR" dirty="0" err="1">
                <a:ea typeface="ＭＳ Ｐゴシック" charset="-128"/>
              </a:rPr>
              <a:t>rs</a:t>
            </a:r>
            <a:r>
              <a:rPr lang="en-US" altLang="ko-KR" dirty="0">
                <a:ea typeface="ＭＳ Ｐゴシック" charset="-128"/>
              </a:rPr>
              <a:t> 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dirty="0">
                <a:ea typeface="ＭＳ Ｐゴシック" charset="-128"/>
              </a:rPr>
              <a:t> immediate</a:t>
            </a:r>
            <a:r>
              <a:rPr lang="en-US" altLang="ko-KR" baseline="-25000" dirty="0">
                <a:ea typeface="ＭＳ Ｐゴシック" charset="-128"/>
              </a:rPr>
              <a:t>16</a:t>
            </a:r>
            <a:endParaRPr lang="en-US" altLang="ko-KR" dirty="0">
              <a:ea typeface="ＭＳ Ｐゴシック" charset="-128"/>
            </a:endParaRP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</a:rPr>
              <a:t>target = PC + 4 + sign-extend(immediate) x 4 </a:t>
            </a:r>
            <a:endParaRPr lang="en-US" altLang="ko-KR" dirty="0">
              <a:solidFill>
                <a:schemeClr val="bg2"/>
              </a:solidFill>
              <a:ea typeface="ＭＳ Ｐゴシック" charset="-128"/>
            </a:endParaRP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</a:rPr>
              <a:t>if GPR[</a:t>
            </a:r>
            <a:r>
              <a:rPr lang="en-US" altLang="ko-KR" dirty="0" err="1">
                <a:ea typeface="ＭＳ Ｐゴシック" charset="-128"/>
              </a:rPr>
              <a:t>rs</a:t>
            </a:r>
            <a:r>
              <a:rPr lang="en-US" altLang="ko-KR" dirty="0">
                <a:ea typeface="ＭＳ Ｐゴシック" charset="-128"/>
              </a:rPr>
              <a:t>]==GPR[</a:t>
            </a:r>
            <a:r>
              <a:rPr lang="en-US" altLang="ko-KR" dirty="0" err="1">
                <a:ea typeface="ＭＳ Ｐゴシック" charset="-128"/>
              </a:rPr>
              <a:t>rt</a:t>
            </a:r>
            <a:r>
              <a:rPr lang="en-US" altLang="ko-KR" dirty="0">
                <a:ea typeface="ＭＳ Ｐゴシック" charset="-128"/>
              </a:rPr>
              <a:t>] then 	PC </a:t>
            </a:r>
            <a:r>
              <a:rPr lang="en-US" altLang="ko-KR" dirty="0">
                <a:ea typeface="ＭＳ Ｐゴシック" charset="-128"/>
                <a:sym typeface="Symbol" charset="2"/>
              </a:rPr>
              <a:t> </a:t>
            </a:r>
            <a:r>
              <a:rPr lang="en-US" altLang="ko-KR" dirty="0">
                <a:ea typeface="ＭＳ Ｐゴシック" charset="-128"/>
              </a:rPr>
              <a:t>target</a:t>
            </a:r>
          </a:p>
          <a:p>
            <a:pPr lvl="2">
              <a:buFontTx/>
              <a:buNone/>
            </a:pPr>
            <a:r>
              <a:rPr lang="en-US" altLang="ko-KR" dirty="0">
                <a:ea typeface="ＭＳ Ｐゴシック" charset="-128"/>
                <a:sym typeface="Symbol" charset="2"/>
              </a:rPr>
              <a:t>				else 	PC  PC + 4</a:t>
            </a: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93382" y="2986964"/>
            <a:ext cx="11430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BEQ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6-bit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36382" y="2986964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 dirty="0" err="1">
                <a:latin typeface="Calibri" charset="0"/>
              </a:rPr>
              <a:t>rs</a:t>
            </a:r>
            <a:endParaRPr lang="en-US" altLang="ko-KR" sz="2000" dirty="0">
              <a:latin typeface="Calibri" charset="0"/>
            </a:endParaRPr>
          </a:p>
          <a:p>
            <a:pPr eaLnBrk="1" hangingPunct="1"/>
            <a:r>
              <a:rPr lang="en-US" altLang="ko-KR" sz="1600" dirty="0">
                <a:latin typeface="Calibri" charset="0"/>
              </a:rPr>
              <a:t>5-bit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26982" y="2986964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 dirty="0">
                <a:latin typeface="Calibri" charset="0"/>
              </a:rPr>
              <a:t>rt</a:t>
            </a:r>
          </a:p>
          <a:p>
            <a:pPr eaLnBrk="1" hangingPunct="1"/>
            <a:r>
              <a:rPr lang="en-US" altLang="ko-KR" sz="1600" dirty="0">
                <a:latin typeface="Calibri" charset="0"/>
              </a:rPr>
              <a:t>5-bit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17582" y="2986964"/>
            <a:ext cx="28194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 dirty="0">
                <a:latin typeface="Calibri" charset="0"/>
              </a:rPr>
              <a:t>immediate</a:t>
            </a:r>
          </a:p>
          <a:p>
            <a:pPr eaLnBrk="1" hangingPunct="1"/>
            <a:r>
              <a:rPr lang="en-US" altLang="ko-KR" sz="1600" dirty="0">
                <a:latin typeface="Calibri" charset="0"/>
              </a:rPr>
              <a:t>16-bit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862420" y="2856789"/>
            <a:ext cx="103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800">
                <a:latin typeface="Calibri" charset="0"/>
              </a:rPr>
              <a:t>I-type</a:t>
            </a:r>
          </a:p>
        </p:txBody>
      </p:sp>
    </p:spTree>
    <p:extLst>
      <p:ext uri="{BB962C8B-B14F-4D97-AF65-F5344CB8AC3E}">
        <p14:creationId xmlns:p14="http://schemas.microsoft.com/office/powerpoint/2010/main" val="118124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74FF14D-75A9-F846-A83B-D061EB1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98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Conditional Branch </a:t>
            </a:r>
            <a:r>
              <a:rPr lang="en-US" altLang="ko-KR" dirty="0" err="1">
                <a:ea typeface="ＭＳ Ｐゴシック" charset="-128"/>
              </a:rPr>
              <a:t>Datapath</a:t>
            </a:r>
            <a:r>
              <a:rPr lang="en-US" altLang="ko-KR" dirty="0">
                <a:ea typeface="ＭＳ Ｐゴシック" charset="-128"/>
              </a:rPr>
              <a:t> (For You to Fix)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3" descr="F0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/>
          <a:stretch>
            <a:fillRect/>
          </a:stretch>
        </p:blipFill>
        <p:spPr bwMode="auto">
          <a:xfrm>
            <a:off x="3998913" y="2198688"/>
            <a:ext cx="4535487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05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752600"/>
            <a:ext cx="33464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5"/>
          <p:cNvSpPr>
            <a:spLocks/>
          </p:cNvSpPr>
          <p:nvPr/>
        </p:nvSpPr>
        <p:spPr bwMode="auto">
          <a:xfrm>
            <a:off x="984250" y="3124200"/>
            <a:ext cx="128588" cy="514350"/>
          </a:xfrm>
          <a:custGeom>
            <a:avLst/>
            <a:gdLst>
              <a:gd name="T0" fmla="*/ 2147483647 w 290"/>
              <a:gd name="T1" fmla="*/ 0 h 768"/>
              <a:gd name="T2" fmla="*/ 2147483647 w 290"/>
              <a:gd name="T3" fmla="*/ 2147483647 h 768"/>
              <a:gd name="T4" fmla="*/ 2147483647 w 290"/>
              <a:gd name="T5" fmla="*/ 2147483647 h 768"/>
              <a:gd name="T6" fmla="*/ 2147483647 w 290"/>
              <a:gd name="T7" fmla="*/ 2147483647 h 768"/>
              <a:gd name="T8" fmla="*/ 2147483647 w 290"/>
              <a:gd name="T9" fmla="*/ 2147483647 h 768"/>
              <a:gd name="T10" fmla="*/ 2147483647 w 290"/>
              <a:gd name="T11" fmla="*/ 2147483647 h 768"/>
              <a:gd name="T12" fmla="*/ 2147483647 w 290"/>
              <a:gd name="T13" fmla="*/ 2147483647 h 768"/>
              <a:gd name="T14" fmla="*/ 2147483647 w 290"/>
              <a:gd name="T15" fmla="*/ 2147483647 h 768"/>
              <a:gd name="T16" fmla="*/ 2147483647 w 290"/>
              <a:gd name="T17" fmla="*/ 2147483647 h 768"/>
              <a:gd name="T18" fmla="*/ 2147483647 w 290"/>
              <a:gd name="T19" fmla="*/ 2147483647 h 768"/>
              <a:gd name="T20" fmla="*/ 2147483647 w 290"/>
              <a:gd name="T21" fmla="*/ 2147483647 h 768"/>
              <a:gd name="T22" fmla="*/ 2147483647 w 290"/>
              <a:gd name="T23" fmla="*/ 2147483647 h 768"/>
              <a:gd name="T24" fmla="*/ 0 w 290"/>
              <a:gd name="T25" fmla="*/ 2147483647 h 768"/>
              <a:gd name="T26" fmla="*/ 2147483647 w 290"/>
              <a:gd name="T27" fmla="*/ 2147483647 h 768"/>
              <a:gd name="T28" fmla="*/ 0 w 290"/>
              <a:gd name="T29" fmla="*/ 2147483647 h 768"/>
              <a:gd name="T30" fmla="*/ 0 w 290"/>
              <a:gd name="T31" fmla="*/ 2147483647 h 768"/>
              <a:gd name="T32" fmla="*/ 2147483647 w 290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0"/>
              <a:gd name="T52" fmla="*/ 0 h 768"/>
              <a:gd name="T53" fmla="*/ 290 w 290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0" h="768">
                <a:moveTo>
                  <a:pt x="2" y="0"/>
                </a:moveTo>
                <a:lnTo>
                  <a:pt x="80" y="54"/>
                </a:lnTo>
                <a:lnTo>
                  <a:pt x="152" y="102"/>
                </a:lnTo>
                <a:lnTo>
                  <a:pt x="214" y="144"/>
                </a:lnTo>
                <a:lnTo>
                  <a:pt x="290" y="192"/>
                </a:lnTo>
                <a:lnTo>
                  <a:pt x="288" y="386"/>
                </a:lnTo>
                <a:lnTo>
                  <a:pt x="290" y="576"/>
                </a:lnTo>
                <a:lnTo>
                  <a:pt x="216" y="628"/>
                </a:lnTo>
                <a:lnTo>
                  <a:pt x="150" y="670"/>
                </a:lnTo>
                <a:lnTo>
                  <a:pt x="86" y="714"/>
                </a:lnTo>
                <a:lnTo>
                  <a:pt x="2" y="768"/>
                </a:lnTo>
                <a:lnTo>
                  <a:pt x="2" y="574"/>
                </a:lnTo>
                <a:lnTo>
                  <a:pt x="0" y="478"/>
                </a:lnTo>
                <a:lnTo>
                  <a:pt x="2" y="384"/>
                </a:lnTo>
                <a:lnTo>
                  <a:pt x="0" y="288"/>
                </a:lnTo>
                <a:lnTo>
                  <a:pt x="0" y="19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084263" y="1762125"/>
            <a:ext cx="0" cy="14478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2325" y="1766888"/>
            <a:ext cx="304800" cy="1509712"/>
          </a:xfrm>
          <a:custGeom>
            <a:avLst/>
            <a:gdLst>
              <a:gd name="T0" fmla="*/ 2147483647 w 192"/>
              <a:gd name="T1" fmla="*/ 0 h 912"/>
              <a:gd name="T2" fmla="*/ 0 w 192"/>
              <a:gd name="T3" fmla="*/ 0 h 912"/>
              <a:gd name="T4" fmla="*/ 0 w 192"/>
              <a:gd name="T5" fmla="*/ 2147483647 h 912"/>
              <a:gd name="T6" fmla="*/ 2147483647 w 192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912"/>
              <a:gd name="T14" fmla="*/ 192 w 19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912">
                <a:moveTo>
                  <a:pt x="192" y="0"/>
                </a:moveTo>
                <a:lnTo>
                  <a:pt x="0" y="0"/>
                </a:lnTo>
                <a:lnTo>
                  <a:pt x="0" y="912"/>
                </a:lnTo>
                <a:lnTo>
                  <a:pt x="96" y="91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047750" y="2663825"/>
            <a:ext cx="0" cy="5143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62038" y="2625725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33400" y="1295400"/>
            <a:ext cx="7010400" cy="2085975"/>
          </a:xfrm>
          <a:custGeom>
            <a:avLst/>
            <a:gdLst>
              <a:gd name="T0" fmla="*/ 2147483647 w 4416"/>
              <a:gd name="T1" fmla="*/ 2147483647 h 1314"/>
              <a:gd name="T2" fmla="*/ 2147483647 w 4416"/>
              <a:gd name="T3" fmla="*/ 0 h 1314"/>
              <a:gd name="T4" fmla="*/ 0 w 4416"/>
              <a:gd name="T5" fmla="*/ 0 h 1314"/>
              <a:gd name="T6" fmla="*/ 0 w 4416"/>
              <a:gd name="T7" fmla="*/ 2147483647 h 1314"/>
              <a:gd name="T8" fmla="*/ 2147483647 w 4416"/>
              <a:gd name="T9" fmla="*/ 2147483647 h 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16"/>
              <a:gd name="T16" fmla="*/ 0 h 1314"/>
              <a:gd name="T17" fmla="*/ 4416 w 4416"/>
              <a:gd name="T18" fmla="*/ 1314 h 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16" h="1314">
                <a:moveTo>
                  <a:pt x="4416" y="960"/>
                </a:moveTo>
                <a:lnTo>
                  <a:pt x="4416" y="0"/>
                </a:lnTo>
                <a:lnTo>
                  <a:pt x="0" y="0"/>
                </a:lnTo>
                <a:lnTo>
                  <a:pt x="0" y="1314"/>
                </a:lnTo>
                <a:lnTo>
                  <a:pt x="282" y="131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47663" y="3352800"/>
            <a:ext cx="5880100" cy="2955925"/>
            <a:chOff x="219" y="2112"/>
            <a:chExt cx="3704" cy="1862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45" y="2112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192 w 192"/>
                <a:gd name="T3" fmla="*/ 624 h 624"/>
                <a:gd name="T4" fmla="*/ 0 w 192"/>
                <a:gd name="T5" fmla="*/ 624 h 624"/>
                <a:gd name="T6" fmla="*/ 0 60000 65536"/>
                <a:gd name="T7" fmla="*/ 0 60000 65536"/>
                <a:gd name="T8" fmla="*/ 0 60000 65536"/>
                <a:gd name="T9" fmla="*/ 0 w 192"/>
                <a:gd name="T10" fmla="*/ 0 h 624"/>
                <a:gd name="T11" fmla="*/ 192 w 192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24">
                  <a:moveTo>
                    <a:pt x="192" y="0"/>
                  </a:moveTo>
                  <a:lnTo>
                    <a:pt x="192" y="624"/>
                  </a:lnTo>
                  <a:lnTo>
                    <a:pt x="0" y="6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219" y="2194"/>
              <a:ext cx="3704" cy="1780"/>
              <a:chOff x="219" y="2194"/>
              <a:chExt cx="3704" cy="1780"/>
            </a:xfrm>
          </p:grpSpPr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557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ko-KR" sz="1000">
                    <a:latin typeface="Calibri" charset="0"/>
                  </a:rPr>
                  <a:t>concat</a:t>
                </a:r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701" y="2448"/>
                <a:ext cx="1584" cy="624"/>
              </a:xfrm>
              <a:custGeom>
                <a:avLst/>
                <a:gdLst>
                  <a:gd name="T0" fmla="*/ 1584 w 1584"/>
                  <a:gd name="T1" fmla="*/ 0 h 624"/>
                  <a:gd name="T2" fmla="*/ 1584 w 1584"/>
                  <a:gd name="T3" fmla="*/ 624 h 624"/>
                  <a:gd name="T4" fmla="*/ 0 w 1584"/>
                  <a:gd name="T5" fmla="*/ 624 h 624"/>
                  <a:gd name="T6" fmla="*/ 0 w 1584"/>
                  <a:gd name="T7" fmla="*/ 432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4"/>
                  <a:gd name="T13" fmla="*/ 0 h 624"/>
                  <a:gd name="T14" fmla="*/ 1584 w 158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4" h="624">
                    <a:moveTo>
                      <a:pt x="1584" y="0"/>
                    </a:moveTo>
                    <a:lnTo>
                      <a:pt x="1584" y="624"/>
                    </a:lnTo>
                    <a:lnTo>
                      <a:pt x="0" y="624"/>
                    </a:lnTo>
                    <a:lnTo>
                      <a:pt x="0" y="43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518" y="2248"/>
                <a:ext cx="92" cy="494"/>
              </a:xfrm>
              <a:custGeom>
                <a:avLst/>
                <a:gdLst>
                  <a:gd name="T0" fmla="*/ 23 w 96"/>
                  <a:gd name="T1" fmla="*/ 141 h 534"/>
                  <a:gd name="T2" fmla="*/ 0 w 96"/>
                  <a:gd name="T3" fmla="*/ 142 h 534"/>
                  <a:gd name="T4" fmla="*/ 0 w 96"/>
                  <a:gd name="T5" fmla="*/ 0 h 534"/>
                  <a:gd name="T6" fmla="*/ 48 w 96"/>
                  <a:gd name="T7" fmla="*/ 0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534"/>
                  <a:gd name="T14" fmla="*/ 96 w 96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534">
                    <a:moveTo>
                      <a:pt x="44" y="528"/>
                    </a:moveTo>
                    <a:lnTo>
                      <a:pt x="0" y="534"/>
                    </a:ln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2261" y="24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ko-KR" altLang="ko-KR">
                  <a:latin typeface="Calibri" charset="0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219" y="2194"/>
                <a:ext cx="3704" cy="1780"/>
              </a:xfrm>
              <a:custGeom>
                <a:avLst/>
                <a:gdLst>
                  <a:gd name="T0" fmla="*/ 3704 w 3704"/>
                  <a:gd name="T1" fmla="*/ 234 h 1780"/>
                  <a:gd name="T2" fmla="*/ 3704 w 3704"/>
                  <a:gd name="T3" fmla="*/ 1780 h 1780"/>
                  <a:gd name="T4" fmla="*/ 0 w 3704"/>
                  <a:gd name="T5" fmla="*/ 1780 h 1780"/>
                  <a:gd name="T6" fmla="*/ 0 w 3704"/>
                  <a:gd name="T7" fmla="*/ 1 h 1780"/>
                  <a:gd name="T8" fmla="*/ 393 w 3704"/>
                  <a:gd name="T9" fmla="*/ 0 h 17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4"/>
                  <a:gd name="T16" fmla="*/ 0 h 1780"/>
                  <a:gd name="T17" fmla="*/ 3704 w 3704"/>
                  <a:gd name="T18" fmla="*/ 1780 h 17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4" h="1780">
                    <a:moveTo>
                      <a:pt x="3704" y="234"/>
                    </a:moveTo>
                    <a:lnTo>
                      <a:pt x="3704" y="1780"/>
                    </a:lnTo>
                    <a:lnTo>
                      <a:pt x="0" y="1780"/>
                    </a:lnTo>
                    <a:lnTo>
                      <a:pt x="0" y="1"/>
                    </a:lnTo>
                    <a:lnTo>
                      <a:pt x="39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957763" y="511016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824663" y="320516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1"/>
                </a:solidFill>
                <a:latin typeface="Calibri" charset="0"/>
              </a:rPr>
              <a:t>sub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79750" y="6407150"/>
            <a:ext cx="5989638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2400">
                <a:solidFill>
                  <a:schemeClr val="bg2"/>
                </a:solidFill>
                <a:latin typeface="Calibri" charset="0"/>
              </a:rPr>
              <a:t>How to uphold the delayed branch semantics?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167563" y="4162425"/>
            <a:ext cx="292100" cy="138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900">
                <a:latin typeface="Calibri" charset="0"/>
              </a:rPr>
              <a:t>bcond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65150" y="6069013"/>
            <a:ext cx="4162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ko-KR" sz="800">
                <a:latin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flipH="1">
            <a:off x="4953000" y="1828800"/>
            <a:ext cx="838200" cy="609600"/>
          </a:xfrm>
          <a:prstGeom prst="lightningBol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>
                <a:latin typeface="Calibri" charset="0"/>
              </a:rPr>
              <a:t>watch out</a:t>
            </a:r>
          </a:p>
        </p:txBody>
      </p:sp>
    </p:spTree>
    <p:extLst>
      <p:ext uri="{BB962C8B-B14F-4D97-AF65-F5344CB8AC3E}">
        <p14:creationId xmlns:p14="http://schemas.microsoft.com/office/powerpoint/2010/main" val="4839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Putting It All Together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3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" y="996462"/>
            <a:ext cx="8895782" cy="529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96068" y="2144225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29368" y="969475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67331" y="5116025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35606" y="3996837"/>
            <a:ext cx="258762" cy="12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800">
                <a:latin typeface="Calibri" charset="0"/>
              </a:rPr>
              <a:t>bcond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21081" y="6315729"/>
            <a:ext cx="1914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bg2"/>
                </a:solidFill>
                <a:latin typeface="Calibri" charset="0"/>
              </a:rPr>
              <a:t>JAL, JR, JALR omitted</a:t>
            </a:r>
          </a:p>
        </p:txBody>
      </p:sp>
    </p:spTree>
    <p:extLst>
      <p:ext uri="{BB962C8B-B14F-4D97-AF65-F5344CB8AC3E}">
        <p14:creationId xmlns:p14="http://schemas.microsoft.com/office/powerpoint/2010/main" val="1470945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Single-Cycle Hardwired Control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ＭＳ Ｐゴシック" charset="-128"/>
              </a:rPr>
              <a:t>As combinational function of Inst=MEM[PC]</a:t>
            </a: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Consider</a:t>
            </a:r>
          </a:p>
          <a:p>
            <a:pPr lvl="1"/>
            <a:r>
              <a:rPr lang="en-US" altLang="ko-KR" sz="2400" dirty="0">
                <a:ea typeface="ＭＳ Ｐゴシック" charset="-128"/>
              </a:rPr>
              <a:t>All R-type and I-type ALU instructions</a:t>
            </a:r>
          </a:p>
          <a:p>
            <a:pPr lvl="1"/>
            <a:r>
              <a:rPr lang="en-US" altLang="ko-KR" sz="2400" dirty="0">
                <a:ea typeface="ＭＳ Ｐゴシック" charset="-128"/>
              </a:rPr>
              <a:t>LW and SW</a:t>
            </a:r>
          </a:p>
          <a:p>
            <a:pPr lvl="1"/>
            <a:r>
              <a:rPr lang="en-US" altLang="ko-KR" sz="2400" dirty="0">
                <a:ea typeface="ＭＳ Ｐゴシック" charset="-128"/>
                <a:sym typeface="Symbol" charset="2"/>
              </a:rPr>
              <a:t>BEQ, BNE, BLEZ, BGTZ</a:t>
            </a:r>
          </a:p>
          <a:p>
            <a:pPr lvl="1"/>
            <a:r>
              <a:rPr lang="en-US" altLang="ko-KR" sz="2400" dirty="0">
                <a:ea typeface="ＭＳ Ｐゴシック" charset="-128"/>
                <a:sym typeface="Symbol" charset="2"/>
              </a:rPr>
              <a:t>J, JR, JAL, JALR</a:t>
            </a: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21A065-22FD-C542-B83C-409C04C3282C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49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1295400" y="2616200"/>
            <a:ext cx="2895600" cy="304800"/>
            <a:chOff x="720" y="3486"/>
            <a:chExt cx="1968" cy="192"/>
          </a:xfrm>
        </p:grpSpPr>
        <p:sp>
          <p:nvSpPr>
            <p:cNvPr id="65571" name="Rectangle 5"/>
            <p:cNvSpPr>
              <a:spLocks noChangeArrowheads="1"/>
            </p:cNvSpPr>
            <p:nvPr/>
          </p:nvSpPr>
          <p:spPr bwMode="auto">
            <a:xfrm>
              <a:off x="720" y="3486"/>
              <a:ext cx="72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 dirty="0">
                  <a:latin typeface="Calibri" charset="0"/>
                </a:rPr>
                <a:t>opcode</a:t>
              </a:r>
            </a:p>
            <a:p>
              <a:pPr eaLnBrk="1" hangingPunct="1"/>
              <a:r>
                <a:rPr lang="en-US" altLang="ko-KR" sz="1600" dirty="0">
                  <a:latin typeface="Calibri" charset="0"/>
                </a:rPr>
                <a:t>6-bit</a:t>
              </a:r>
            </a:p>
          </p:txBody>
        </p:sp>
        <p:sp>
          <p:nvSpPr>
            <p:cNvPr id="65572" name="Rectangle 6"/>
            <p:cNvSpPr>
              <a:spLocks noChangeArrowheads="1"/>
            </p:cNvSpPr>
            <p:nvPr/>
          </p:nvSpPr>
          <p:spPr bwMode="auto">
            <a:xfrm>
              <a:off x="1440" y="3486"/>
              <a:ext cx="62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rs</a:t>
              </a:r>
            </a:p>
            <a:p>
              <a:pPr eaLnBrk="1" hangingPunct="1"/>
              <a:r>
                <a:rPr lang="en-US" altLang="ko-KR" sz="1600">
                  <a:latin typeface="Calibri" charset="0"/>
                </a:rPr>
                <a:t>5-bit</a:t>
              </a:r>
            </a:p>
          </p:txBody>
        </p:sp>
        <p:sp>
          <p:nvSpPr>
            <p:cNvPr id="65573" name="Rectangle 7"/>
            <p:cNvSpPr>
              <a:spLocks noChangeArrowheads="1"/>
            </p:cNvSpPr>
            <p:nvPr/>
          </p:nvSpPr>
          <p:spPr bwMode="auto">
            <a:xfrm>
              <a:off x="2064" y="3486"/>
              <a:ext cx="62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rt</a:t>
              </a:r>
            </a:p>
            <a:p>
              <a:pPr eaLnBrk="1" hangingPunct="1"/>
              <a:r>
                <a:rPr lang="en-US" altLang="ko-KR" sz="1600">
                  <a:latin typeface="Calibri" charset="0"/>
                </a:rPr>
                <a:t>5-bit</a:t>
              </a:r>
            </a:p>
          </p:txBody>
        </p:sp>
      </p:grpSp>
      <p:sp>
        <p:nvSpPr>
          <p:cNvPr id="65542" name="Rectangle 8"/>
          <p:cNvSpPr>
            <a:spLocks noChangeArrowheads="1"/>
          </p:cNvSpPr>
          <p:nvPr/>
        </p:nvSpPr>
        <p:spPr bwMode="auto">
          <a:xfrm>
            <a:off x="4191000" y="2616200"/>
            <a:ext cx="2895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immediate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16-bit</a:t>
            </a:r>
          </a:p>
        </p:txBody>
      </p:sp>
      <p:sp>
        <p:nvSpPr>
          <p:cNvPr id="65543" name="Text Box 9"/>
          <p:cNvSpPr txBox="1">
            <a:spLocks noChangeArrowheads="1"/>
          </p:cNvSpPr>
          <p:nvPr/>
        </p:nvSpPr>
        <p:spPr bwMode="auto">
          <a:xfrm>
            <a:off x="7564438" y="2486025"/>
            <a:ext cx="103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800">
                <a:latin typeface="Calibri" charset="0"/>
              </a:rPr>
              <a:t>I-type</a:t>
            </a:r>
          </a:p>
        </p:txBody>
      </p:sp>
      <p:sp>
        <p:nvSpPr>
          <p:cNvPr id="65544" name="Text Box 10"/>
          <p:cNvSpPr txBox="1">
            <a:spLocks noChangeArrowheads="1"/>
          </p:cNvSpPr>
          <p:nvPr/>
        </p:nvSpPr>
        <p:spPr bwMode="auto">
          <a:xfrm>
            <a:off x="7577138" y="1738313"/>
            <a:ext cx="113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800">
                <a:latin typeface="Calibri" charset="0"/>
              </a:rPr>
              <a:t>R-type</a:t>
            </a:r>
          </a:p>
        </p:txBody>
      </p:sp>
      <p:sp>
        <p:nvSpPr>
          <p:cNvPr id="65545" name="Rectangle 11"/>
          <p:cNvSpPr>
            <a:spLocks noChangeArrowheads="1"/>
          </p:cNvSpPr>
          <p:nvPr/>
        </p:nvSpPr>
        <p:spPr bwMode="auto">
          <a:xfrm>
            <a:off x="1295400" y="1868488"/>
            <a:ext cx="1066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 dirty="0">
                <a:latin typeface="Calibri" charset="0"/>
              </a:rPr>
              <a:t>0</a:t>
            </a:r>
          </a:p>
          <a:p>
            <a:pPr eaLnBrk="1" hangingPunct="1"/>
            <a:r>
              <a:rPr lang="en-US" altLang="ko-KR" sz="1600" dirty="0">
                <a:latin typeface="Calibri" charset="0"/>
              </a:rPr>
              <a:t>6-bit</a:t>
            </a:r>
          </a:p>
        </p:txBody>
      </p:sp>
      <p:grpSp>
        <p:nvGrpSpPr>
          <p:cNvPr id="65546" name="Group 12"/>
          <p:cNvGrpSpPr>
            <a:grpSpLocks/>
          </p:cNvGrpSpPr>
          <p:nvPr/>
        </p:nvGrpSpPr>
        <p:grpSpPr bwMode="auto">
          <a:xfrm>
            <a:off x="2362200" y="1868488"/>
            <a:ext cx="1830388" cy="304800"/>
            <a:chOff x="1328" y="3015"/>
            <a:chExt cx="1217" cy="192"/>
          </a:xfrm>
        </p:grpSpPr>
        <p:sp>
          <p:nvSpPr>
            <p:cNvPr id="65569" name="Rectangle 13"/>
            <p:cNvSpPr>
              <a:spLocks noChangeArrowheads="1"/>
            </p:cNvSpPr>
            <p:nvPr/>
          </p:nvSpPr>
          <p:spPr bwMode="auto">
            <a:xfrm>
              <a:off x="1328" y="3015"/>
              <a:ext cx="609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rs</a:t>
              </a:r>
              <a:endParaRPr lang="en-US" altLang="ko-KR" sz="2000" dirty="0">
                <a:latin typeface="Calibri" charset="0"/>
              </a:endParaRPr>
            </a:p>
            <a:p>
              <a:pPr eaLnBrk="1" hangingPunct="1"/>
              <a:r>
                <a:rPr lang="en-US" altLang="ko-KR" sz="1600" dirty="0">
                  <a:latin typeface="Calibri" charset="0"/>
                </a:rPr>
                <a:t>5-bit</a:t>
              </a:r>
            </a:p>
          </p:txBody>
        </p:sp>
        <p:sp>
          <p:nvSpPr>
            <p:cNvPr id="65570" name="Rectangle 14"/>
            <p:cNvSpPr>
              <a:spLocks noChangeArrowheads="1"/>
            </p:cNvSpPr>
            <p:nvPr/>
          </p:nvSpPr>
          <p:spPr bwMode="auto">
            <a:xfrm>
              <a:off x="1937" y="3015"/>
              <a:ext cx="608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rt</a:t>
              </a:r>
              <a:endParaRPr lang="en-US" altLang="ko-KR" sz="2000" dirty="0">
                <a:latin typeface="Calibri" charset="0"/>
              </a:endParaRPr>
            </a:p>
            <a:p>
              <a:pPr eaLnBrk="1" hangingPunct="1"/>
              <a:r>
                <a:rPr lang="en-US" altLang="ko-KR" sz="1600" dirty="0">
                  <a:latin typeface="Calibri" charset="0"/>
                </a:rPr>
                <a:t>5-bit</a:t>
              </a:r>
            </a:p>
          </p:txBody>
        </p:sp>
      </p:grpSp>
      <p:grpSp>
        <p:nvGrpSpPr>
          <p:cNvPr id="65547" name="Group 15"/>
          <p:cNvGrpSpPr>
            <a:grpSpLocks/>
          </p:cNvGrpSpPr>
          <p:nvPr/>
        </p:nvGrpSpPr>
        <p:grpSpPr bwMode="auto">
          <a:xfrm>
            <a:off x="4191000" y="1871663"/>
            <a:ext cx="2895600" cy="304800"/>
            <a:chOff x="2545" y="3015"/>
            <a:chExt cx="1919" cy="192"/>
          </a:xfrm>
        </p:grpSpPr>
        <p:sp>
          <p:nvSpPr>
            <p:cNvPr id="65566" name="Rectangle 16"/>
            <p:cNvSpPr>
              <a:spLocks noChangeArrowheads="1"/>
            </p:cNvSpPr>
            <p:nvPr/>
          </p:nvSpPr>
          <p:spPr bwMode="auto">
            <a:xfrm>
              <a:off x="2545" y="3015"/>
              <a:ext cx="609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rd</a:t>
              </a:r>
            </a:p>
            <a:p>
              <a:pPr eaLnBrk="1" hangingPunct="1"/>
              <a:r>
                <a:rPr lang="en-US" altLang="ko-KR" sz="1600">
                  <a:latin typeface="Calibri" charset="0"/>
                </a:rPr>
                <a:t>5-bit</a:t>
              </a:r>
            </a:p>
          </p:txBody>
        </p:sp>
        <p:sp>
          <p:nvSpPr>
            <p:cNvPr id="65567" name="Rectangle 17"/>
            <p:cNvSpPr>
              <a:spLocks noChangeArrowheads="1"/>
            </p:cNvSpPr>
            <p:nvPr/>
          </p:nvSpPr>
          <p:spPr bwMode="auto">
            <a:xfrm>
              <a:off x="3154" y="3015"/>
              <a:ext cx="608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shamt</a:t>
              </a:r>
            </a:p>
            <a:p>
              <a:pPr eaLnBrk="1" hangingPunct="1"/>
              <a:r>
                <a:rPr lang="en-US" altLang="ko-KR" sz="1600">
                  <a:latin typeface="Calibri" charset="0"/>
                </a:rPr>
                <a:t>5-bit</a:t>
              </a:r>
            </a:p>
          </p:txBody>
        </p:sp>
        <p:sp>
          <p:nvSpPr>
            <p:cNvPr id="65568" name="Rectangle 18"/>
            <p:cNvSpPr>
              <a:spLocks noChangeArrowheads="1"/>
            </p:cNvSpPr>
            <p:nvPr/>
          </p:nvSpPr>
          <p:spPr bwMode="auto">
            <a:xfrm>
              <a:off x="3762" y="3015"/>
              <a:ext cx="70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ko-KR" sz="2000">
                  <a:latin typeface="Calibri" charset="0"/>
                </a:rPr>
                <a:t>funct</a:t>
              </a:r>
            </a:p>
            <a:p>
              <a:pPr eaLnBrk="1" hangingPunct="1"/>
              <a:r>
                <a:rPr lang="en-US" altLang="ko-KR" sz="1600">
                  <a:latin typeface="Calibri" charset="0"/>
                </a:rPr>
                <a:t>6-bit</a:t>
              </a:r>
            </a:p>
          </p:txBody>
        </p:sp>
      </p:grpSp>
      <p:sp>
        <p:nvSpPr>
          <p:cNvPr id="65548" name="Rectangle 19"/>
          <p:cNvSpPr>
            <a:spLocks noChangeArrowheads="1"/>
          </p:cNvSpPr>
          <p:nvPr/>
        </p:nvSpPr>
        <p:spPr bwMode="auto">
          <a:xfrm>
            <a:off x="1295400" y="3330575"/>
            <a:ext cx="1066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 dirty="0">
                <a:latin typeface="Calibri" charset="0"/>
              </a:rPr>
              <a:t>opcode</a:t>
            </a:r>
          </a:p>
          <a:p>
            <a:pPr eaLnBrk="1" hangingPunct="1"/>
            <a:r>
              <a:rPr lang="en-US" altLang="ko-KR" sz="1600" dirty="0">
                <a:latin typeface="Calibri" charset="0"/>
              </a:rPr>
              <a:t>6-bit</a:t>
            </a:r>
          </a:p>
        </p:txBody>
      </p:sp>
      <p:sp>
        <p:nvSpPr>
          <p:cNvPr id="65549" name="Rectangle 20"/>
          <p:cNvSpPr>
            <a:spLocks noChangeArrowheads="1"/>
          </p:cNvSpPr>
          <p:nvPr/>
        </p:nvSpPr>
        <p:spPr bwMode="auto">
          <a:xfrm>
            <a:off x="2362200" y="3330575"/>
            <a:ext cx="47244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000">
                <a:latin typeface="Calibri" charset="0"/>
              </a:rPr>
              <a:t>immediate</a:t>
            </a:r>
          </a:p>
          <a:p>
            <a:pPr eaLnBrk="1" hangingPunct="1"/>
            <a:r>
              <a:rPr lang="en-US" altLang="ko-KR" sz="1600">
                <a:latin typeface="Calibri" charset="0"/>
              </a:rPr>
              <a:t>26-bit</a:t>
            </a:r>
          </a:p>
        </p:txBody>
      </p:sp>
      <p:sp>
        <p:nvSpPr>
          <p:cNvPr id="65550" name="Text Box 21"/>
          <p:cNvSpPr txBox="1">
            <a:spLocks noChangeArrowheads="1"/>
          </p:cNvSpPr>
          <p:nvPr/>
        </p:nvSpPr>
        <p:spPr bwMode="auto">
          <a:xfrm>
            <a:off x="7553325" y="3200400"/>
            <a:ext cx="105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800">
                <a:latin typeface="Calibri" charset="0"/>
              </a:rPr>
              <a:t>J-type</a:t>
            </a:r>
          </a:p>
        </p:txBody>
      </p:sp>
      <p:sp>
        <p:nvSpPr>
          <p:cNvPr id="65551" name="Text Box 22"/>
          <p:cNvSpPr txBox="1">
            <a:spLocks noChangeArrowheads="1"/>
          </p:cNvSpPr>
          <p:nvPr/>
        </p:nvSpPr>
        <p:spPr bwMode="auto">
          <a:xfrm>
            <a:off x="6873875" y="1676400"/>
            <a:ext cx="2492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000">
                <a:latin typeface="Calibri" charset="0"/>
              </a:rPr>
              <a:t>0</a:t>
            </a:r>
          </a:p>
        </p:txBody>
      </p:sp>
      <p:sp>
        <p:nvSpPr>
          <p:cNvPr id="65552" name="Text Box 23"/>
          <p:cNvSpPr txBox="1">
            <a:spLocks noChangeArrowheads="1"/>
          </p:cNvSpPr>
          <p:nvPr/>
        </p:nvSpPr>
        <p:spPr bwMode="auto">
          <a:xfrm>
            <a:off x="5807075" y="1676400"/>
            <a:ext cx="2492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000">
                <a:latin typeface="Calibri" charset="0"/>
              </a:rPr>
              <a:t>6</a:t>
            </a:r>
          </a:p>
        </p:txBody>
      </p:sp>
      <p:sp>
        <p:nvSpPr>
          <p:cNvPr id="65553" name="Text Box 24"/>
          <p:cNvSpPr txBox="1">
            <a:spLocks noChangeArrowheads="1"/>
          </p:cNvSpPr>
          <p:nvPr/>
        </p:nvSpPr>
        <p:spPr bwMode="auto">
          <a:xfrm>
            <a:off x="4865688" y="1676400"/>
            <a:ext cx="315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11</a:t>
            </a:r>
          </a:p>
        </p:txBody>
      </p:sp>
      <p:sp>
        <p:nvSpPr>
          <p:cNvPr id="65554" name="Text Box 25"/>
          <p:cNvSpPr txBox="1">
            <a:spLocks noChangeArrowheads="1"/>
          </p:cNvSpPr>
          <p:nvPr/>
        </p:nvSpPr>
        <p:spPr bwMode="auto">
          <a:xfrm>
            <a:off x="3948113" y="1676400"/>
            <a:ext cx="31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16</a:t>
            </a:r>
          </a:p>
        </p:txBody>
      </p:sp>
      <p:sp>
        <p:nvSpPr>
          <p:cNvPr id="65555" name="Text Box 26"/>
          <p:cNvSpPr txBox="1">
            <a:spLocks noChangeArrowheads="1"/>
          </p:cNvSpPr>
          <p:nvPr/>
        </p:nvSpPr>
        <p:spPr bwMode="auto">
          <a:xfrm>
            <a:off x="3033713" y="1676400"/>
            <a:ext cx="31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21</a:t>
            </a:r>
          </a:p>
        </p:txBody>
      </p:sp>
      <p:sp>
        <p:nvSpPr>
          <p:cNvPr id="65556" name="Text Box 27"/>
          <p:cNvSpPr txBox="1">
            <a:spLocks noChangeArrowheads="1"/>
          </p:cNvSpPr>
          <p:nvPr/>
        </p:nvSpPr>
        <p:spPr bwMode="auto">
          <a:xfrm>
            <a:off x="2122488" y="1676400"/>
            <a:ext cx="315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26</a:t>
            </a:r>
          </a:p>
        </p:txBody>
      </p:sp>
      <p:sp>
        <p:nvSpPr>
          <p:cNvPr id="65557" name="Text Box 28"/>
          <p:cNvSpPr txBox="1">
            <a:spLocks noChangeArrowheads="1"/>
          </p:cNvSpPr>
          <p:nvPr/>
        </p:nvSpPr>
        <p:spPr bwMode="auto">
          <a:xfrm>
            <a:off x="1223963" y="1676400"/>
            <a:ext cx="31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31</a:t>
            </a:r>
          </a:p>
        </p:txBody>
      </p:sp>
      <p:sp>
        <p:nvSpPr>
          <p:cNvPr id="65558" name="Text Box 29"/>
          <p:cNvSpPr txBox="1">
            <a:spLocks noChangeArrowheads="1"/>
          </p:cNvSpPr>
          <p:nvPr/>
        </p:nvSpPr>
        <p:spPr bwMode="auto">
          <a:xfrm>
            <a:off x="6873875" y="2419350"/>
            <a:ext cx="2492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000">
                <a:latin typeface="Calibri" charset="0"/>
              </a:rPr>
              <a:t>0</a:t>
            </a:r>
          </a:p>
        </p:txBody>
      </p:sp>
      <p:sp>
        <p:nvSpPr>
          <p:cNvPr id="65559" name="Text Box 30"/>
          <p:cNvSpPr txBox="1">
            <a:spLocks noChangeArrowheads="1"/>
          </p:cNvSpPr>
          <p:nvPr/>
        </p:nvSpPr>
        <p:spPr bwMode="auto">
          <a:xfrm>
            <a:off x="3948113" y="2419350"/>
            <a:ext cx="31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16</a:t>
            </a:r>
          </a:p>
        </p:txBody>
      </p:sp>
      <p:sp>
        <p:nvSpPr>
          <p:cNvPr id="65560" name="Text Box 31"/>
          <p:cNvSpPr txBox="1">
            <a:spLocks noChangeArrowheads="1"/>
          </p:cNvSpPr>
          <p:nvPr/>
        </p:nvSpPr>
        <p:spPr bwMode="auto">
          <a:xfrm>
            <a:off x="3033713" y="2419350"/>
            <a:ext cx="31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21</a:t>
            </a:r>
          </a:p>
        </p:txBody>
      </p:sp>
      <p:sp>
        <p:nvSpPr>
          <p:cNvPr id="65561" name="Text Box 32"/>
          <p:cNvSpPr txBox="1">
            <a:spLocks noChangeArrowheads="1"/>
          </p:cNvSpPr>
          <p:nvPr/>
        </p:nvSpPr>
        <p:spPr bwMode="auto">
          <a:xfrm>
            <a:off x="2122488" y="2419350"/>
            <a:ext cx="315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26</a:t>
            </a:r>
          </a:p>
        </p:txBody>
      </p:sp>
      <p:sp>
        <p:nvSpPr>
          <p:cNvPr id="65562" name="Text Box 33"/>
          <p:cNvSpPr txBox="1">
            <a:spLocks noChangeArrowheads="1"/>
          </p:cNvSpPr>
          <p:nvPr/>
        </p:nvSpPr>
        <p:spPr bwMode="auto">
          <a:xfrm>
            <a:off x="1223963" y="2419350"/>
            <a:ext cx="31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31</a:t>
            </a:r>
          </a:p>
        </p:txBody>
      </p:sp>
      <p:sp>
        <p:nvSpPr>
          <p:cNvPr id="65563" name="Text Box 34"/>
          <p:cNvSpPr txBox="1">
            <a:spLocks noChangeArrowheads="1"/>
          </p:cNvSpPr>
          <p:nvPr/>
        </p:nvSpPr>
        <p:spPr bwMode="auto">
          <a:xfrm>
            <a:off x="6873875" y="3136900"/>
            <a:ext cx="2492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000">
                <a:latin typeface="Calibri" charset="0"/>
              </a:rPr>
              <a:t>0</a:t>
            </a:r>
          </a:p>
        </p:txBody>
      </p:sp>
      <p:sp>
        <p:nvSpPr>
          <p:cNvPr id="65564" name="Text Box 35"/>
          <p:cNvSpPr txBox="1">
            <a:spLocks noChangeArrowheads="1"/>
          </p:cNvSpPr>
          <p:nvPr/>
        </p:nvSpPr>
        <p:spPr bwMode="auto">
          <a:xfrm>
            <a:off x="2122488" y="3136900"/>
            <a:ext cx="315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26</a:t>
            </a:r>
          </a:p>
        </p:txBody>
      </p:sp>
      <p:sp>
        <p:nvSpPr>
          <p:cNvPr id="65565" name="Text Box 36"/>
          <p:cNvSpPr txBox="1">
            <a:spLocks noChangeArrowheads="1"/>
          </p:cNvSpPr>
          <p:nvPr/>
        </p:nvSpPr>
        <p:spPr bwMode="auto">
          <a:xfrm>
            <a:off x="1223963" y="3136900"/>
            <a:ext cx="31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000">
                <a:latin typeface="Calibri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1153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ＭＳ Ｐゴシック" charset="-128"/>
              </a:rPr>
              <a:t>ISA-level Tradeoffs: Addressing Modes</a:t>
            </a:r>
            <a:endParaRPr kumimoji="1"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ＭＳ Ｐゴシック" charset="-128"/>
              </a:rPr>
              <a:t>Addressing mode specifies how to obtain an operand of an instruction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Register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Immediate</a:t>
            </a:r>
          </a:p>
          <a:p>
            <a:pPr lvl="1"/>
            <a:r>
              <a:rPr lang="en-US" altLang="ko-KR" dirty="0">
                <a:ea typeface="ＭＳ Ｐゴシック" charset="-128"/>
              </a:rPr>
              <a:t>Memory (displacement, register indirect, indexed, absolute, memory indirect, </a:t>
            </a:r>
            <a:r>
              <a:rPr lang="en-US" altLang="ko-KR" dirty="0" err="1">
                <a:ea typeface="ＭＳ Ｐゴシック" charset="-128"/>
              </a:rPr>
              <a:t>autoincrement</a:t>
            </a:r>
            <a:r>
              <a:rPr lang="en-US" altLang="ko-KR" dirty="0">
                <a:ea typeface="ＭＳ Ｐゴシック" charset="-128"/>
              </a:rPr>
              <a:t>, </a:t>
            </a:r>
            <a:r>
              <a:rPr lang="en-US" altLang="ko-KR" dirty="0" err="1">
                <a:ea typeface="ＭＳ Ｐゴシック" charset="-128"/>
              </a:rPr>
              <a:t>autodecrement</a:t>
            </a:r>
            <a:r>
              <a:rPr lang="en-US" altLang="ko-KR" dirty="0">
                <a:ea typeface="ＭＳ Ｐゴシック" charset="-128"/>
              </a:rPr>
              <a:t>, …)</a:t>
            </a:r>
          </a:p>
          <a:p>
            <a:r>
              <a:rPr lang="en-US" altLang="ko-KR" dirty="0">
                <a:ea typeface="ＭＳ Ｐゴシック" charset="-128"/>
              </a:rPr>
              <a:t>More modes: </a:t>
            </a:r>
          </a:p>
          <a:p>
            <a:pPr lvl="1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+ help better support programming constructs (arrays, pointer-based accesses)</a:t>
            </a:r>
          </a:p>
          <a:p>
            <a:pPr lvl="1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-- make it harder for the architect to design </a:t>
            </a:r>
          </a:p>
          <a:p>
            <a:pPr lvl="1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-- too many choices for the compiler? </a:t>
            </a:r>
          </a:p>
          <a:p>
            <a:pPr lvl="2"/>
            <a:r>
              <a:rPr lang="en-US" altLang="ko-KR" dirty="0">
                <a:ea typeface="ＭＳ Ｐゴシック" charset="-128"/>
              </a:rPr>
              <a:t>Many ways to do the same thing complicates compiler design</a:t>
            </a:r>
          </a:p>
          <a:p>
            <a:pPr lvl="2"/>
            <a:r>
              <a:rPr lang="en-US" altLang="ko-KR" i="1" dirty="0" err="1">
                <a:ea typeface="ＭＳ Ｐゴシック" charset="-128"/>
              </a:rPr>
              <a:t>Wulf</a:t>
            </a:r>
            <a:r>
              <a:rPr lang="en-US" altLang="ko-KR" i="1" dirty="0">
                <a:ea typeface="ＭＳ Ｐゴシック" charset="-128"/>
              </a:rPr>
              <a:t>, </a:t>
            </a:r>
            <a:r>
              <a:rPr lang="ja-JP" altLang="en-US" i="1" dirty="0">
                <a:ea typeface="ＭＳ Ｐゴシック" charset="-128"/>
              </a:rPr>
              <a:t>“</a:t>
            </a:r>
            <a:r>
              <a:rPr lang="en-US" altLang="ja-JP" i="1" dirty="0">
                <a:solidFill>
                  <a:srgbClr val="0000FF"/>
                </a:solidFill>
                <a:ea typeface="ＭＳ Ｐゴシック" charset="-128"/>
              </a:rPr>
              <a:t>Compilers and Computer Architecture</a:t>
            </a:r>
            <a:r>
              <a:rPr lang="en-US" altLang="ja-JP" i="1" dirty="0">
                <a:ea typeface="ＭＳ Ｐゴシック" charset="-128"/>
              </a:rPr>
              <a:t>,</a:t>
            </a:r>
            <a:r>
              <a:rPr lang="ja-JP" altLang="en-US" i="1" dirty="0">
                <a:ea typeface="ＭＳ Ｐゴシック" charset="-128"/>
              </a:rPr>
              <a:t>”</a:t>
            </a:r>
            <a:r>
              <a:rPr lang="en-US" altLang="ja-JP" i="1" dirty="0">
                <a:ea typeface="ＭＳ Ｐゴシック" charset="-128"/>
              </a:rPr>
              <a:t> IEEE Computer 1981</a:t>
            </a:r>
          </a:p>
          <a:p>
            <a:pPr lvl="1"/>
            <a:endParaRPr lang="en-US" altLang="ko-KR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0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Single-Bit Control Signals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CB307B-FDA5-8144-9483-2316B69C9BD1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50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37416"/>
              </p:ext>
            </p:extLst>
          </p:nvPr>
        </p:nvGraphicFramePr>
        <p:xfrm>
          <a:off x="152400" y="1552575"/>
          <a:ext cx="8839200" cy="471178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6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0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When De-asserted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When asserted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Equation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3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RegDest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GPR write select according to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rt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,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i.e.,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inst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[20:16]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GPR write select according to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rd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, i.e.,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inst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[15:11]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opcode==0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ALUSrc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nd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ALU input from 2</a:t>
                      </a:r>
                      <a:r>
                        <a:rPr kumimoji="0" lang="en-US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nd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GPR read 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nd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ALU input from sign-extended 16-bit 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(opcode!=0)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(opcode!=BEQ)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(opcode!=BNE)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04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MemtoReg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Steer ALU result to GPR write 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steer memory load to GPR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wr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. 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opcode==LW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237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RegWrite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GPR write disabled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GPR write enabled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(opcode!=SW)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(opcode!=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Bxx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(opcode!=J)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(opcode!=JR))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249488" y="6467475"/>
            <a:ext cx="6894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0" kern="0">
                <a:solidFill>
                  <a:srgbClr val="919191"/>
                </a:solidFill>
                <a:latin typeface="Calibri" charset="0"/>
              </a:rPr>
              <a:t>JAL and JALR require additional RegDest and MemtoReg options </a:t>
            </a:r>
          </a:p>
        </p:txBody>
      </p:sp>
    </p:spTree>
    <p:extLst>
      <p:ext uri="{BB962C8B-B14F-4D97-AF65-F5344CB8AC3E}">
        <p14:creationId xmlns:p14="http://schemas.microsoft.com/office/powerpoint/2010/main" val="1584404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Single-Bit Control Signals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E42715-8BD4-7842-81D7-D870348D37BE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51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9761"/>
              </p:ext>
            </p:extLst>
          </p:nvPr>
        </p:nvGraphicFramePr>
        <p:xfrm>
          <a:off x="152400" y="1844675"/>
          <a:ext cx="8839200" cy="3959227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6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When De-asserted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When asserted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Equation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MemRead</a:t>
                      </a: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Memory read disabled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Memory read port return load value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opcode==LW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MemWrite</a:t>
                      </a: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Memory write disabled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Memory write enabled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opcode==SW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PCSrc</a:t>
                      </a:r>
                      <a:r>
                        <a:rPr kumimoji="0" lang="en-US" sz="19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According to </a:t>
                      </a: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PCSrc</a:t>
                      </a:r>
                      <a:r>
                        <a:rPr kumimoji="0" lang="en-US" sz="19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next PC is based on 26-bit immediate jump target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(opcode==J)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||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(opcode==JAL)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PCSrc</a:t>
                      </a:r>
                      <a:r>
                        <a:rPr kumimoji="0" lang="en-US" sz="19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next PC = PC + 4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next PC is based on 16-bit immediate branch target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(opcode==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Bxx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)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“</a:t>
                      </a:r>
                      <a:r>
                        <a:rPr kumimoji="0" lang="en-US" altLang="ja-JP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bcond</a:t>
                      </a: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is satisfied</a:t>
                      </a:r>
                      <a:r>
                        <a:rPr kumimoji="0" lang="ja-JP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”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292600" y="6467475"/>
            <a:ext cx="485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0" kern="0">
                <a:solidFill>
                  <a:srgbClr val="919191"/>
                </a:solidFill>
                <a:latin typeface="Calibri" charset="0"/>
              </a:rPr>
              <a:t>JR and JALR require additional PCSrc options </a:t>
            </a:r>
          </a:p>
        </p:txBody>
      </p:sp>
    </p:spTree>
    <p:extLst>
      <p:ext uri="{BB962C8B-B14F-4D97-AF65-F5344CB8AC3E}">
        <p14:creationId xmlns:p14="http://schemas.microsoft.com/office/powerpoint/2010/main" val="91885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ALU Control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ko-KR" dirty="0">
                <a:ea typeface="ＭＳ Ｐゴシック" charset="-128"/>
              </a:rPr>
              <a:t>case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ea typeface="ＭＳ Ｐゴシック" charset="-128"/>
              </a:rPr>
              <a:t>opcode</a:t>
            </a:r>
          </a:p>
          <a:p>
            <a:pPr lvl="1">
              <a:buFontTx/>
              <a:buNone/>
            </a:pPr>
            <a:r>
              <a:rPr lang="ja-JP" altLang="en-US" dirty="0">
                <a:ea typeface="ＭＳ Ｐゴシック" charset="-128"/>
              </a:rPr>
              <a:t>‘</a:t>
            </a:r>
            <a:r>
              <a:rPr lang="en-US" altLang="ja-JP" dirty="0">
                <a:ea typeface="ＭＳ Ｐゴシック" charset="-128"/>
              </a:rPr>
              <a:t>0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  <a:sym typeface="Symbol" charset="2"/>
              </a:rPr>
              <a:t> select operation according to </a:t>
            </a:r>
            <a:r>
              <a:rPr lang="en-US" altLang="ja-JP" dirty="0" err="1">
                <a:solidFill>
                  <a:schemeClr val="accent3">
                    <a:lumMod val="50000"/>
                  </a:schemeClr>
                </a:solidFill>
                <a:ea typeface="ＭＳ Ｐゴシック" charset="-128"/>
                <a:sym typeface="Symbol" charset="2"/>
              </a:rPr>
              <a:t>funct</a:t>
            </a:r>
            <a:endParaRPr lang="en-US" altLang="ja-JP" dirty="0">
              <a:solidFill>
                <a:schemeClr val="accent3">
                  <a:lumMod val="50000"/>
                </a:schemeClr>
              </a:solidFill>
              <a:ea typeface="ＭＳ Ｐゴシック" charset="-128"/>
              <a:sym typeface="Symbol" charset="2"/>
            </a:endParaRPr>
          </a:p>
          <a:p>
            <a:pPr lvl="1">
              <a:buFontTx/>
              <a:buNone/>
            </a:pPr>
            <a:r>
              <a:rPr lang="ja-JP" altLang="en-US" dirty="0">
                <a:ea typeface="ＭＳ Ｐゴシック" charset="-128"/>
                <a:sym typeface="Symbol" charset="2"/>
              </a:rPr>
              <a:t>‘</a:t>
            </a:r>
            <a:r>
              <a:rPr lang="en-US" altLang="ja-JP" dirty="0" err="1">
                <a:ea typeface="ＭＳ Ｐゴシック" charset="-128"/>
                <a:sym typeface="Symbol" charset="2"/>
              </a:rPr>
              <a:t>ALUi</a:t>
            </a:r>
            <a:r>
              <a:rPr lang="ja-JP" altLang="en-US" dirty="0">
                <a:ea typeface="ＭＳ Ｐゴシック" charset="-128"/>
                <a:sym typeface="Symbol" charset="2"/>
              </a:rPr>
              <a:t>’</a:t>
            </a:r>
            <a:r>
              <a:rPr lang="en-US" altLang="ja-JP" dirty="0">
                <a:ea typeface="ＭＳ Ｐゴシック" charset="-128"/>
                <a:sym typeface="Symbol" charset="2"/>
              </a:rPr>
              <a:t>  selection operation according to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sym typeface="Symbol" charset="2"/>
              </a:rPr>
              <a:t>opcode </a:t>
            </a:r>
          </a:p>
          <a:p>
            <a:pPr lvl="1">
              <a:buFontTx/>
              <a:buNone/>
            </a:pPr>
            <a:r>
              <a:rPr lang="ja-JP" altLang="en-US" dirty="0">
                <a:ea typeface="ＭＳ Ｐゴシック" charset="-128"/>
                <a:sym typeface="Symbol" charset="2"/>
              </a:rPr>
              <a:t>‘</a:t>
            </a:r>
            <a:r>
              <a:rPr lang="en-US" altLang="ja-JP" dirty="0">
                <a:ea typeface="ＭＳ Ｐゴシック" charset="-128"/>
                <a:sym typeface="Symbol" charset="2"/>
              </a:rPr>
              <a:t>LW</a:t>
            </a:r>
            <a:r>
              <a:rPr lang="ja-JP" altLang="en-US" dirty="0">
                <a:ea typeface="ＭＳ Ｐゴシック" charset="-128"/>
                <a:sym typeface="Symbol" charset="2"/>
              </a:rPr>
              <a:t>’</a:t>
            </a:r>
            <a:r>
              <a:rPr lang="en-US" altLang="ja-JP" dirty="0">
                <a:ea typeface="ＭＳ Ｐゴシック" charset="-128"/>
                <a:sym typeface="Symbol" charset="2"/>
              </a:rPr>
              <a:t>  select addition</a:t>
            </a:r>
          </a:p>
          <a:p>
            <a:pPr lvl="1">
              <a:buFontTx/>
              <a:buNone/>
            </a:pPr>
            <a:r>
              <a:rPr lang="ja-JP" altLang="en-US" dirty="0">
                <a:ea typeface="ＭＳ Ｐゴシック" charset="-128"/>
                <a:sym typeface="Symbol" charset="2"/>
              </a:rPr>
              <a:t>‘</a:t>
            </a:r>
            <a:r>
              <a:rPr lang="en-US" altLang="ja-JP" dirty="0">
                <a:ea typeface="ＭＳ Ｐゴシック" charset="-128"/>
                <a:sym typeface="Symbol" charset="2"/>
              </a:rPr>
              <a:t>SW</a:t>
            </a:r>
            <a:r>
              <a:rPr lang="ja-JP" altLang="en-US" dirty="0">
                <a:ea typeface="ＭＳ Ｐゴシック" charset="-128"/>
                <a:sym typeface="Symbol" charset="2"/>
              </a:rPr>
              <a:t>’</a:t>
            </a:r>
            <a:r>
              <a:rPr lang="en-US" altLang="ja-JP" dirty="0">
                <a:ea typeface="ＭＳ Ｐゴシック" charset="-128"/>
                <a:sym typeface="Symbol" charset="2"/>
              </a:rPr>
              <a:t>  select addition</a:t>
            </a:r>
          </a:p>
          <a:p>
            <a:pPr lvl="1">
              <a:buFontTx/>
              <a:buNone/>
            </a:pPr>
            <a:r>
              <a:rPr lang="ja-JP" altLang="en-US" dirty="0">
                <a:ea typeface="ＭＳ Ｐゴシック" charset="-128"/>
                <a:sym typeface="Symbol" charset="2"/>
              </a:rPr>
              <a:t>‘</a:t>
            </a:r>
            <a:r>
              <a:rPr lang="en-US" altLang="ja-JP" dirty="0" err="1">
                <a:ea typeface="ＭＳ Ｐゴシック" charset="-128"/>
                <a:sym typeface="Symbol" charset="2"/>
              </a:rPr>
              <a:t>Bxx</a:t>
            </a:r>
            <a:r>
              <a:rPr lang="ja-JP" altLang="en-US" dirty="0">
                <a:ea typeface="ＭＳ Ｐゴシック" charset="-128"/>
                <a:sym typeface="Symbol" charset="2"/>
              </a:rPr>
              <a:t>’</a:t>
            </a:r>
            <a:r>
              <a:rPr lang="en-US" altLang="ja-JP" dirty="0">
                <a:ea typeface="ＭＳ Ｐゴシック" charset="-128"/>
                <a:sym typeface="Symbol" charset="2"/>
              </a:rPr>
              <a:t>  select </a:t>
            </a:r>
            <a:r>
              <a:rPr lang="en-US" altLang="ja-JP" dirty="0" err="1">
                <a:ea typeface="ＭＳ Ｐゴシック" charset="-128"/>
                <a:sym typeface="Symbol" charset="2"/>
              </a:rPr>
              <a:t>bcond</a:t>
            </a:r>
            <a:r>
              <a:rPr lang="en-US" altLang="ja-JP" dirty="0">
                <a:ea typeface="ＭＳ Ｐゴシック" charset="-128"/>
                <a:sym typeface="Symbol" charset="2"/>
              </a:rPr>
              <a:t> generation function</a:t>
            </a:r>
          </a:p>
          <a:p>
            <a:pPr lvl="1">
              <a:buFontTx/>
              <a:buNone/>
            </a:pPr>
            <a:r>
              <a:rPr lang="en-US" altLang="ko-KR" dirty="0">
                <a:ea typeface="ＭＳ Ｐゴシック" charset="-128"/>
                <a:sym typeface="Symbol" charset="2"/>
              </a:rPr>
              <a:t> __  don</a:t>
            </a:r>
            <a:r>
              <a:rPr lang="ja-JP" altLang="en-US" dirty="0">
                <a:ea typeface="ＭＳ Ｐゴシック" charset="-128"/>
                <a:sym typeface="Symbol" charset="2"/>
              </a:rPr>
              <a:t>’</a:t>
            </a:r>
            <a:r>
              <a:rPr lang="en-US" altLang="ja-JP" dirty="0">
                <a:ea typeface="ＭＳ Ｐゴシック" charset="-128"/>
                <a:sym typeface="Symbol" charset="2"/>
              </a:rPr>
              <a:t>t care</a:t>
            </a:r>
          </a:p>
          <a:p>
            <a:endParaRPr lang="en-US" altLang="ko-KR" dirty="0">
              <a:ea typeface="ＭＳ Ｐゴシック" charset="-128"/>
              <a:sym typeface="Symbol" charset="2"/>
            </a:endParaRPr>
          </a:p>
          <a:p>
            <a:r>
              <a:rPr lang="en-US" altLang="ko-KR" dirty="0">
                <a:ea typeface="ＭＳ Ｐゴシック" charset="-128"/>
                <a:sym typeface="Symbol" charset="2"/>
              </a:rPr>
              <a:t>Example ALU operations</a:t>
            </a:r>
          </a:p>
          <a:p>
            <a:pPr lvl="1"/>
            <a:r>
              <a:rPr lang="en-US" altLang="ko-KR" dirty="0">
                <a:ea typeface="ＭＳ Ｐゴシック" charset="-128"/>
                <a:sym typeface="Symbol" charset="2"/>
              </a:rPr>
              <a:t>ADD, SUB, AND, OR, XOR, NOR, etc.</a:t>
            </a:r>
          </a:p>
          <a:p>
            <a:pPr lvl="1"/>
            <a:r>
              <a:rPr lang="en-US" altLang="ko-KR" dirty="0" err="1">
                <a:ea typeface="ＭＳ Ｐゴシック" charset="-128"/>
                <a:sym typeface="Symbol" charset="2"/>
              </a:rPr>
              <a:t>bcond</a:t>
            </a:r>
            <a:r>
              <a:rPr lang="en-US" altLang="ko-KR" dirty="0">
                <a:ea typeface="ＭＳ Ｐゴシック" charset="-128"/>
                <a:sym typeface="Symbol" charset="2"/>
              </a:rPr>
              <a:t> on equal, not equal, LE zero, GT zero, etc.</a:t>
            </a:r>
          </a:p>
          <a:p>
            <a:pPr lvl="1">
              <a:buFontTx/>
              <a:buNone/>
            </a:pPr>
            <a:endParaRPr lang="en-US" altLang="ko-KR" sz="2400" dirty="0">
              <a:ea typeface="ＭＳ Ｐゴシック" charset="-128"/>
              <a:sym typeface="Symbol" charset="2"/>
            </a:endParaRPr>
          </a:p>
          <a:p>
            <a:endParaRPr lang="en-US" altLang="ko-KR" dirty="0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082CF1-17E3-BF4A-BECE-3E95441C6466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52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59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R-Type ALU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99840" y="5907741"/>
            <a:ext cx="523875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F041C3-145D-E74E-BDC7-0F6200B05B58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53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69637" name="Picture 3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219200"/>
            <a:ext cx="84375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7464425" y="2366963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7197725" y="1192213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6135688" y="53387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305550" y="4211638"/>
            <a:ext cx="258763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0" kern="0">
                <a:solidFill>
                  <a:srgbClr val="000000"/>
                </a:solidFill>
                <a:latin typeface="Calibri" charset="0"/>
              </a:rPr>
              <a:t>bcond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0" y="6477000"/>
            <a:ext cx="2590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**Based on original figure from [P&amp;H CO&amp;D, COPYRIGHT 2004 Elsevier. ALL RIGHTS RESERVED.]</a:t>
            </a: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3400425" y="1676400"/>
            <a:ext cx="5105400" cy="4125913"/>
            <a:chOff x="2208" y="1296"/>
            <a:chExt cx="3216" cy="2599"/>
          </a:xfrm>
        </p:grpSpPr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V="1">
              <a:off x="2208" y="3072"/>
              <a:ext cx="144" cy="240"/>
            </a:xfrm>
            <a:prstGeom prst="line">
              <a:avLst/>
            </a:prstGeom>
            <a:noFill/>
            <a:ln w="762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3552" y="3024"/>
              <a:ext cx="192" cy="192"/>
            </a:xfrm>
            <a:prstGeom prst="line">
              <a:avLst/>
            </a:prstGeom>
            <a:noFill/>
            <a:ln w="762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5280" y="3216"/>
              <a:ext cx="144" cy="144"/>
            </a:xfrm>
            <a:prstGeom prst="line">
              <a:avLst/>
            </a:prstGeom>
            <a:noFill/>
            <a:ln w="762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656" y="1296"/>
              <a:ext cx="192" cy="384"/>
            </a:xfrm>
            <a:prstGeom prst="line">
              <a:avLst/>
            </a:prstGeom>
            <a:noFill/>
            <a:ln w="762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V="1">
              <a:off x="5088" y="1440"/>
              <a:ext cx="144" cy="240"/>
            </a:xfrm>
            <a:prstGeom prst="line">
              <a:avLst/>
            </a:prstGeom>
            <a:noFill/>
            <a:ln w="762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2805" y="2452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4725" y="259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4708" y="355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507" y="3604"/>
              <a:ext cx="5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>
                  <a:solidFill>
                    <a:srgbClr val="FC0128"/>
                  </a:solidFill>
                  <a:latin typeface="Calibri" charset="0"/>
                </a:rPr>
                <a:t>funct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9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I-Type ALU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7BA035-26CA-054E-8560-CED7631EB9C6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54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70661" name="Picture 2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00200"/>
            <a:ext cx="84375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7569200" y="2747963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7302500" y="1573213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6240463" y="57197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505200" y="4800600"/>
            <a:ext cx="228600" cy="762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5638800" y="5029200"/>
            <a:ext cx="304800" cy="3048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8382000" y="5105400"/>
            <a:ext cx="228600" cy="2286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7391400" y="2057400"/>
            <a:ext cx="304800" cy="6096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V="1">
            <a:off x="8077200" y="2286000"/>
            <a:ext cx="228600" cy="3810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4452938" y="38925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1</a:t>
            </a:r>
          </a:p>
        </p:txBody>
      </p:sp>
      <p:sp>
        <p:nvSpPr>
          <p:cNvPr id="70671" name="Text Box 13"/>
          <p:cNvSpPr txBox="1">
            <a:spLocks noChangeArrowheads="1"/>
          </p:cNvSpPr>
          <p:nvPr/>
        </p:nvSpPr>
        <p:spPr bwMode="auto">
          <a:xfrm>
            <a:off x="7500938" y="41211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0672" name="Text Box 14"/>
          <p:cNvSpPr txBox="1">
            <a:spLocks noChangeArrowheads="1"/>
          </p:cNvSpPr>
          <p:nvPr/>
        </p:nvSpPr>
        <p:spPr bwMode="auto">
          <a:xfrm>
            <a:off x="7473950" y="564515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410325" y="4592638"/>
            <a:ext cx="258763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0" kern="0">
                <a:solidFill>
                  <a:srgbClr val="000000"/>
                </a:solidFill>
                <a:latin typeface="Calibri" charset="0"/>
                <a:cs typeface="Calibri" charset="0"/>
              </a:rPr>
              <a:t>bcond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0" y="6521450"/>
            <a:ext cx="2819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70675" name="Text Box 17"/>
          <p:cNvSpPr txBox="1">
            <a:spLocks noChangeArrowheads="1"/>
          </p:cNvSpPr>
          <p:nvPr/>
        </p:nvSpPr>
        <p:spPr bwMode="auto">
          <a:xfrm>
            <a:off x="5429250" y="5721350"/>
            <a:ext cx="1116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opcode</a:t>
            </a:r>
          </a:p>
        </p:txBody>
      </p:sp>
    </p:spTree>
    <p:extLst>
      <p:ext uri="{BB962C8B-B14F-4D97-AF65-F5344CB8AC3E}">
        <p14:creationId xmlns:p14="http://schemas.microsoft.com/office/powerpoint/2010/main" val="1171200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LW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F58241E-1D13-8240-9718-3E6AB724D9A1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55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71685" name="Picture 2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00200"/>
            <a:ext cx="84375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7569200" y="2747963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7302500" y="1573213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1688" name="Text Box 6"/>
          <p:cNvSpPr txBox="1">
            <a:spLocks noChangeArrowheads="1"/>
          </p:cNvSpPr>
          <p:nvPr/>
        </p:nvSpPr>
        <p:spPr bwMode="auto">
          <a:xfrm>
            <a:off x="6240463" y="57197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505200" y="4800600"/>
            <a:ext cx="228600" cy="762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5638800" y="5029200"/>
            <a:ext cx="304800" cy="3048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82000" y="4876800"/>
            <a:ext cx="228600" cy="2286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7391400" y="2057400"/>
            <a:ext cx="304800" cy="6096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V="1">
            <a:off x="8077200" y="2286000"/>
            <a:ext cx="228600" cy="3810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4452938" y="38925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1</a:t>
            </a:r>
          </a:p>
        </p:txBody>
      </p:sp>
      <p:sp>
        <p:nvSpPr>
          <p:cNvPr id="71695" name="Text Box 13"/>
          <p:cNvSpPr txBox="1">
            <a:spLocks noChangeArrowheads="1"/>
          </p:cNvSpPr>
          <p:nvPr/>
        </p:nvSpPr>
        <p:spPr bwMode="auto">
          <a:xfrm>
            <a:off x="7500938" y="41211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1696" name="Text Box 14"/>
          <p:cNvSpPr txBox="1">
            <a:spLocks noChangeArrowheads="1"/>
          </p:cNvSpPr>
          <p:nvPr/>
        </p:nvSpPr>
        <p:spPr bwMode="auto">
          <a:xfrm>
            <a:off x="7473950" y="564515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1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410325" y="4592638"/>
            <a:ext cx="258763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0" kern="0">
                <a:solidFill>
                  <a:srgbClr val="000000"/>
                </a:solidFill>
                <a:latin typeface="Calibri" charset="0"/>
                <a:cs typeface="Calibri" charset="0"/>
              </a:rPr>
              <a:t>bcond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0" y="6521450"/>
            <a:ext cx="2819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71699" name="Text Box 17"/>
          <p:cNvSpPr txBox="1">
            <a:spLocks noChangeArrowheads="1"/>
          </p:cNvSpPr>
          <p:nvPr/>
        </p:nvSpPr>
        <p:spPr bwMode="auto">
          <a:xfrm>
            <a:off x="5643563" y="572135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528753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SW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9F8ABC-0CCF-5245-9FA7-1FD293F99248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56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72709" name="Picture 2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00200"/>
            <a:ext cx="84375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7569200" y="2747963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2711" name="Text Box 5"/>
          <p:cNvSpPr txBox="1">
            <a:spLocks noChangeArrowheads="1"/>
          </p:cNvSpPr>
          <p:nvPr/>
        </p:nvSpPr>
        <p:spPr bwMode="auto">
          <a:xfrm>
            <a:off x="7302500" y="1573213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>
            <a:off x="6240463" y="57197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5638800" y="5029200"/>
            <a:ext cx="304800" cy="3048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7391400" y="2057400"/>
            <a:ext cx="304800" cy="6096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8077200" y="2286000"/>
            <a:ext cx="228600" cy="3810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2716" name="Text Box 10"/>
          <p:cNvSpPr txBox="1">
            <a:spLocks noChangeArrowheads="1"/>
          </p:cNvSpPr>
          <p:nvPr/>
        </p:nvSpPr>
        <p:spPr bwMode="auto">
          <a:xfrm>
            <a:off x="4452938" y="38925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2717" name="Text Box 11"/>
          <p:cNvSpPr txBox="1">
            <a:spLocks noChangeArrowheads="1"/>
          </p:cNvSpPr>
          <p:nvPr/>
        </p:nvSpPr>
        <p:spPr bwMode="auto">
          <a:xfrm>
            <a:off x="7500938" y="41211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1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7473950" y="564515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2719" name="Text Box 13"/>
          <p:cNvSpPr txBox="1">
            <a:spLocks noChangeArrowheads="1"/>
          </p:cNvSpPr>
          <p:nvPr/>
        </p:nvSpPr>
        <p:spPr bwMode="auto">
          <a:xfrm>
            <a:off x="8274050" y="4908550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72720" name="Text Box 14"/>
          <p:cNvSpPr txBox="1">
            <a:spLocks noChangeArrowheads="1"/>
          </p:cNvSpPr>
          <p:nvPr/>
        </p:nvSpPr>
        <p:spPr bwMode="auto">
          <a:xfrm>
            <a:off x="3394075" y="4745038"/>
            <a:ext cx="414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410325" y="4592638"/>
            <a:ext cx="258763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0" kern="0">
                <a:solidFill>
                  <a:srgbClr val="000000"/>
                </a:solidFill>
                <a:latin typeface="Calibri" charset="0"/>
                <a:cs typeface="Calibri" charset="0"/>
              </a:rPr>
              <a:t>bcond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0" y="6521450"/>
            <a:ext cx="2819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72723" name="Text Box 17"/>
          <p:cNvSpPr txBox="1">
            <a:spLocks noChangeArrowheads="1"/>
          </p:cNvSpPr>
          <p:nvPr/>
        </p:nvSpPr>
        <p:spPr bwMode="auto">
          <a:xfrm>
            <a:off x="5643563" y="572135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79012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Branch Not Taken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E5F82D9-C167-4F4F-8CB3-B848E1274C9D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57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73733" name="Picture 2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00200"/>
            <a:ext cx="84375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7569200" y="2747963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7302500" y="1573213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3736" name="Text Box 6"/>
          <p:cNvSpPr txBox="1">
            <a:spLocks noChangeArrowheads="1"/>
          </p:cNvSpPr>
          <p:nvPr/>
        </p:nvSpPr>
        <p:spPr bwMode="auto">
          <a:xfrm>
            <a:off x="6240463" y="57197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5638800" y="4876800"/>
            <a:ext cx="304800" cy="1524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7391400" y="2057400"/>
            <a:ext cx="304800" cy="6096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8077200" y="2286000"/>
            <a:ext cx="228600" cy="3810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3740" name="Text Box 10"/>
          <p:cNvSpPr txBox="1">
            <a:spLocks noChangeArrowheads="1"/>
          </p:cNvSpPr>
          <p:nvPr/>
        </p:nvSpPr>
        <p:spPr bwMode="auto">
          <a:xfrm>
            <a:off x="4452938" y="38925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3741" name="Text Box 11"/>
          <p:cNvSpPr txBox="1">
            <a:spLocks noChangeArrowheads="1"/>
          </p:cNvSpPr>
          <p:nvPr/>
        </p:nvSpPr>
        <p:spPr bwMode="auto">
          <a:xfrm>
            <a:off x="7500938" y="41211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7473950" y="564515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3743" name="Text Box 13"/>
          <p:cNvSpPr txBox="1">
            <a:spLocks noChangeArrowheads="1"/>
          </p:cNvSpPr>
          <p:nvPr/>
        </p:nvSpPr>
        <p:spPr bwMode="auto">
          <a:xfrm>
            <a:off x="8274050" y="4908550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73744" name="Text Box 14"/>
          <p:cNvSpPr txBox="1">
            <a:spLocks noChangeArrowheads="1"/>
          </p:cNvSpPr>
          <p:nvPr/>
        </p:nvSpPr>
        <p:spPr bwMode="auto">
          <a:xfrm>
            <a:off x="3416300" y="4810125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410325" y="4592638"/>
            <a:ext cx="258763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0" kern="0">
                <a:solidFill>
                  <a:srgbClr val="000000"/>
                </a:solidFill>
                <a:latin typeface="Calibri" charset="0"/>
                <a:cs typeface="Calibri" charset="0"/>
              </a:rPr>
              <a:t>bcond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0" y="6521450"/>
            <a:ext cx="2819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73747" name="Text Box 17"/>
          <p:cNvSpPr txBox="1">
            <a:spLocks noChangeArrowheads="1"/>
          </p:cNvSpPr>
          <p:nvPr/>
        </p:nvSpPr>
        <p:spPr bwMode="auto">
          <a:xfrm>
            <a:off x="5508625" y="572135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bcond</a:t>
            </a:r>
          </a:p>
        </p:txBody>
      </p:sp>
    </p:spTree>
    <p:extLst>
      <p:ext uri="{BB962C8B-B14F-4D97-AF65-F5344CB8AC3E}">
        <p14:creationId xmlns:p14="http://schemas.microsoft.com/office/powerpoint/2010/main" val="1989756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Branch Taken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2B56C4-E3B9-114D-A7CE-D8B4680D7040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58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74757" name="Picture 2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00200"/>
            <a:ext cx="84375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7569200" y="2747963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4759" name="Text Box 5"/>
          <p:cNvSpPr txBox="1">
            <a:spLocks noChangeArrowheads="1"/>
          </p:cNvSpPr>
          <p:nvPr/>
        </p:nvSpPr>
        <p:spPr bwMode="auto">
          <a:xfrm>
            <a:off x="7302500" y="1573213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4760" name="Text Box 6"/>
          <p:cNvSpPr txBox="1">
            <a:spLocks noChangeArrowheads="1"/>
          </p:cNvSpPr>
          <p:nvPr/>
        </p:nvSpPr>
        <p:spPr bwMode="auto">
          <a:xfrm>
            <a:off x="6240463" y="57197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5638800" y="4876800"/>
            <a:ext cx="304800" cy="1524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7369175" y="2624138"/>
            <a:ext cx="304800" cy="1587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8077200" y="2286000"/>
            <a:ext cx="228600" cy="3810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4452938" y="38925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7500938" y="41211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7473950" y="564515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8274050" y="4908550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74768" name="Text Box 14"/>
          <p:cNvSpPr txBox="1">
            <a:spLocks noChangeArrowheads="1"/>
          </p:cNvSpPr>
          <p:nvPr/>
        </p:nvSpPr>
        <p:spPr bwMode="auto">
          <a:xfrm>
            <a:off x="3371850" y="4810125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410325" y="4592638"/>
            <a:ext cx="258763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0" kern="0">
                <a:solidFill>
                  <a:srgbClr val="000000"/>
                </a:solidFill>
                <a:latin typeface="Calibri" charset="0"/>
                <a:cs typeface="Calibri" charset="0"/>
              </a:rPr>
              <a:t>bcond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0" y="6521450"/>
            <a:ext cx="2743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74771" name="Text Box 17"/>
          <p:cNvSpPr txBox="1">
            <a:spLocks noChangeArrowheads="1"/>
          </p:cNvSpPr>
          <p:nvPr/>
        </p:nvSpPr>
        <p:spPr bwMode="auto">
          <a:xfrm>
            <a:off x="5508625" y="572135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bcond</a:t>
            </a:r>
          </a:p>
        </p:txBody>
      </p:sp>
    </p:spTree>
    <p:extLst>
      <p:ext uri="{BB962C8B-B14F-4D97-AF65-F5344CB8AC3E}">
        <p14:creationId xmlns:p14="http://schemas.microsoft.com/office/powerpoint/2010/main" val="1224144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Jump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ko-KR" altLang="ko-KR">
              <a:ea typeface="ＭＳ Ｐゴシック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411ACE-FC2B-C245-8718-FFDE5EEA07E9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59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75781" name="Picture 2" descr="F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00200"/>
            <a:ext cx="84375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7569200" y="2747963"/>
            <a:ext cx="121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5783" name="Text Box 5"/>
          <p:cNvSpPr txBox="1">
            <a:spLocks noChangeArrowheads="1"/>
          </p:cNvSpPr>
          <p:nvPr/>
        </p:nvSpPr>
        <p:spPr bwMode="auto">
          <a:xfrm>
            <a:off x="7302500" y="1573213"/>
            <a:ext cx="998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altLang="ko-KR" sz="1200" baseline="-2500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=Jump</a:t>
            </a:r>
            <a:endParaRPr lang="en-US" altLang="ko-KR" sz="1200" baseline="-2500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75784" name="Text Box 6"/>
          <p:cNvSpPr txBox="1">
            <a:spLocks noChangeArrowheads="1"/>
          </p:cNvSpPr>
          <p:nvPr/>
        </p:nvSpPr>
        <p:spPr bwMode="auto">
          <a:xfrm>
            <a:off x="6240463" y="57197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8077200" y="2057400"/>
            <a:ext cx="228600" cy="228600"/>
          </a:xfrm>
          <a:prstGeom prst="line">
            <a:avLst/>
          </a:prstGeom>
          <a:noFill/>
          <a:ln w="762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5786" name="Text Box 8"/>
          <p:cNvSpPr txBox="1">
            <a:spLocks noChangeArrowheads="1"/>
          </p:cNvSpPr>
          <p:nvPr/>
        </p:nvSpPr>
        <p:spPr bwMode="auto">
          <a:xfrm>
            <a:off x="4452938" y="38925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5787" name="Text Box 9"/>
          <p:cNvSpPr txBox="1">
            <a:spLocks noChangeArrowheads="1"/>
          </p:cNvSpPr>
          <p:nvPr/>
        </p:nvSpPr>
        <p:spPr bwMode="auto">
          <a:xfrm>
            <a:off x="7500938" y="4121150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5788" name="Text Box 10"/>
          <p:cNvSpPr txBox="1">
            <a:spLocks noChangeArrowheads="1"/>
          </p:cNvSpPr>
          <p:nvPr/>
        </p:nvSpPr>
        <p:spPr bwMode="auto">
          <a:xfrm>
            <a:off x="7473950" y="564515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accent1"/>
                </a:solidFill>
                <a:latin typeface="Calibri" charset="0"/>
              </a:rPr>
              <a:t>0</a:t>
            </a:r>
          </a:p>
        </p:txBody>
      </p:sp>
      <p:sp>
        <p:nvSpPr>
          <p:cNvPr id="75789" name="Text Box 11"/>
          <p:cNvSpPr txBox="1">
            <a:spLocks noChangeArrowheads="1"/>
          </p:cNvSpPr>
          <p:nvPr/>
        </p:nvSpPr>
        <p:spPr bwMode="auto">
          <a:xfrm>
            <a:off x="8274050" y="4908550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382963" y="4810125"/>
            <a:ext cx="414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75791" name="Text Box 13"/>
          <p:cNvSpPr txBox="1">
            <a:spLocks noChangeArrowheads="1"/>
          </p:cNvSpPr>
          <p:nvPr/>
        </p:nvSpPr>
        <p:spPr bwMode="auto">
          <a:xfrm>
            <a:off x="7283450" y="2187575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75792" name="Text Box 14"/>
          <p:cNvSpPr txBox="1">
            <a:spLocks noChangeArrowheads="1"/>
          </p:cNvSpPr>
          <p:nvPr/>
        </p:nvSpPr>
        <p:spPr bwMode="auto">
          <a:xfrm>
            <a:off x="5530850" y="4886325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410325" y="4592638"/>
            <a:ext cx="258763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0" kern="0">
                <a:solidFill>
                  <a:srgbClr val="000000"/>
                </a:solidFill>
                <a:latin typeface="Calibri" charset="0"/>
                <a:cs typeface="Calibri" charset="0"/>
              </a:rPr>
              <a:t>bcond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0" y="6521450"/>
            <a:ext cx="2743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**Based on original figure from [P&amp;H CO&amp;D, COPYRIGHT 2004 Elsevier. ALL RIGHTS RESERVED.]</a:t>
            </a:r>
          </a:p>
        </p:txBody>
      </p:sp>
      <p:sp>
        <p:nvSpPr>
          <p:cNvPr id="75795" name="Text Box 17"/>
          <p:cNvSpPr txBox="1">
            <a:spLocks noChangeArrowheads="1"/>
          </p:cNvSpPr>
          <p:nvPr/>
        </p:nvSpPr>
        <p:spPr bwMode="auto">
          <a:xfrm>
            <a:off x="5683250" y="5724525"/>
            <a:ext cx="41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accent1"/>
                </a:solidFill>
                <a:latin typeface="Calibri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0241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x86 vs. Alpha Instruction Formats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x86:</a:t>
            </a: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Alpha: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4549775"/>
            <a:ext cx="616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691474"/>
            <a:ext cx="6929437" cy="246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29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charset="-128"/>
              </a:rPr>
              <a:t>What is in That Control Box?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ea typeface="ＭＳ Ｐゴシック" charset="-128"/>
              </a:rPr>
              <a:t>Combinational Logic </a:t>
            </a:r>
            <a:r>
              <a:rPr lang="en-US" altLang="ko-KR" sz="3200" dirty="0">
                <a:ea typeface="ＭＳ Ｐゴシック" charset="-128"/>
                <a:sym typeface="Wingdings" charset="2"/>
              </a:rPr>
              <a:t> Hardwired Control</a:t>
            </a:r>
          </a:p>
          <a:p>
            <a:pPr lvl="1"/>
            <a:r>
              <a:rPr lang="en-US" altLang="ko-KR" sz="3200" dirty="0">
                <a:ea typeface="ＭＳ Ｐゴシック" charset="-128"/>
                <a:sym typeface="Wingdings" charset="2"/>
              </a:rPr>
              <a:t>Idea: Control signals generated </a:t>
            </a:r>
            <a:r>
              <a:rPr lang="en-US" altLang="ko-KR" sz="3200" dirty="0" err="1">
                <a:ea typeface="ＭＳ Ｐゴシック" charset="-128"/>
                <a:sym typeface="Wingdings" charset="2"/>
              </a:rPr>
              <a:t>combinationally</a:t>
            </a:r>
            <a:r>
              <a:rPr lang="en-US" altLang="ko-KR" sz="3200" dirty="0">
                <a:ea typeface="ＭＳ Ｐゴシック" charset="-128"/>
                <a:sym typeface="Wingdings" charset="2"/>
              </a:rPr>
              <a:t> based on instruction</a:t>
            </a:r>
          </a:p>
          <a:p>
            <a:pPr lvl="1"/>
            <a:endParaRPr lang="en-US" altLang="ko-KR" sz="3200" dirty="0">
              <a:ea typeface="ＭＳ Ｐゴシック" charset="-128"/>
            </a:endParaRPr>
          </a:p>
          <a:p>
            <a:r>
              <a:rPr lang="en-US" altLang="ko-KR" sz="3200" dirty="0">
                <a:ea typeface="ＭＳ Ｐゴシック" charset="-128"/>
              </a:rPr>
              <a:t>Sequential Logic </a:t>
            </a:r>
            <a:r>
              <a:rPr lang="en-US" altLang="ko-KR" sz="3200" dirty="0">
                <a:ea typeface="ＭＳ Ｐゴシック" charset="-128"/>
                <a:sym typeface="Wingdings" charset="2"/>
              </a:rPr>
              <a:t> Sequential/Microprogrammed Control</a:t>
            </a:r>
          </a:p>
          <a:p>
            <a:pPr lvl="1"/>
            <a:r>
              <a:rPr lang="en-US" altLang="ko-KR" sz="3200" dirty="0">
                <a:ea typeface="ＭＳ Ｐゴシック" charset="-128"/>
                <a:sym typeface="Wingdings" charset="2"/>
              </a:rPr>
              <a:t>Control Store</a:t>
            </a:r>
          </a:p>
          <a:p>
            <a:pPr lvl="1"/>
            <a:r>
              <a:rPr lang="en-US" altLang="ko-KR" sz="3200" dirty="0">
                <a:ea typeface="ＭＳ Ｐゴシック" charset="-128"/>
                <a:sym typeface="Wingdings" charset="2"/>
              </a:rPr>
              <a:t>Idea: A memory structure contains the control signals associated with an instruction</a:t>
            </a:r>
            <a:endParaRPr lang="en-US" altLang="ko-KR" sz="3200" dirty="0">
              <a:ea typeface="ＭＳ Ｐゴシック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40E1CF-0875-324A-9B12-857EA6DD136F}" type="slidenum">
              <a:rPr lang="en-US" altLang="ko-KR">
                <a:solidFill>
                  <a:srgbClr val="000000"/>
                </a:solidFill>
                <a:latin typeface="Garamond" charset="0"/>
              </a:rPr>
              <a:pPr eaLnBrk="1" hangingPunct="1"/>
              <a:t>60</a:t>
            </a:fld>
            <a:endParaRPr lang="en-US" altLang="ko-KR">
              <a:solidFill>
                <a:srgbClr val="000000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Other Example ISA-level Tradeoffs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ea typeface="ＭＳ Ｐゴシック" charset="-128"/>
              </a:rPr>
              <a:t>Condition codes vs. not</a:t>
            </a:r>
          </a:p>
          <a:p>
            <a:r>
              <a:rPr lang="en-US" altLang="ko-KR" sz="2000" dirty="0">
                <a:ea typeface="ＭＳ Ｐゴシック" charset="-128"/>
              </a:rPr>
              <a:t>VLIW vs. single instruction</a:t>
            </a:r>
          </a:p>
          <a:p>
            <a:r>
              <a:rPr lang="en-US" altLang="ko-KR" sz="2000" dirty="0">
                <a:ea typeface="ＭＳ Ｐゴシック" charset="-128"/>
              </a:rPr>
              <a:t>Precise vs. imprecise exceptions</a:t>
            </a:r>
          </a:p>
          <a:p>
            <a:r>
              <a:rPr lang="en-US" altLang="ko-KR" sz="2000" dirty="0">
                <a:ea typeface="ＭＳ Ｐゴシック" charset="-128"/>
              </a:rPr>
              <a:t>Virtual memory vs. not</a:t>
            </a:r>
          </a:p>
          <a:p>
            <a:r>
              <a:rPr lang="en-US" altLang="ko-KR" sz="2000" dirty="0">
                <a:ea typeface="ＭＳ Ｐゴシック" charset="-128"/>
              </a:rPr>
              <a:t>Unaligned access vs. not</a:t>
            </a:r>
          </a:p>
          <a:p>
            <a:r>
              <a:rPr lang="en-US" altLang="ko-KR" sz="2000" dirty="0">
                <a:ea typeface="ＭＳ Ｐゴシック" charset="-128"/>
              </a:rPr>
              <a:t>Hardware interlocks vs. software-guaranteed interlocking</a:t>
            </a:r>
          </a:p>
          <a:p>
            <a:r>
              <a:rPr lang="en-US" altLang="ko-KR" sz="2000" dirty="0">
                <a:ea typeface="ＭＳ Ｐゴシック" charset="-128"/>
              </a:rPr>
              <a:t>Software vs. hardware managed page fault handling</a:t>
            </a:r>
          </a:p>
          <a:p>
            <a:r>
              <a:rPr lang="en-US" altLang="ko-KR" sz="2000" dirty="0">
                <a:ea typeface="ＭＳ Ｐゴシック" charset="-128"/>
              </a:rPr>
              <a:t>Cache coherence (hardware vs. software)</a:t>
            </a:r>
          </a:p>
          <a:p>
            <a:r>
              <a:rPr lang="en-US" altLang="ko-KR" sz="2000" dirty="0">
                <a:ea typeface="ＭＳ Ｐゴシック" charset="-128"/>
              </a:rPr>
              <a:t>…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Implementing the ISA: Microarchitecture Basics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ＭＳ Ｐゴシック" charset="-128"/>
              </a:rPr>
              <a:t>How Does a Machine Process Instructions? </a:t>
            </a:r>
            <a:endParaRPr kumimoji="1"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26E4-306E-A649-B73E-953D5313015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ea typeface="ＭＳ Ｐゴシック" charset="-128"/>
              </a:rPr>
              <a:t>What does processing an instruction mean?</a:t>
            </a:r>
          </a:p>
          <a:p>
            <a:r>
              <a:rPr lang="en-US" altLang="ko-KR" dirty="0">
                <a:ea typeface="ＭＳ Ｐゴシック" charset="-128"/>
              </a:rPr>
              <a:t>Remember the von Neumann model</a:t>
            </a:r>
          </a:p>
          <a:p>
            <a:pPr algn="ctr">
              <a:buFont typeface="Wingdings" charset="2"/>
              <a:buNone/>
            </a:pPr>
            <a:r>
              <a:rPr lang="en-US" altLang="ko-KR" dirty="0">
                <a:solidFill>
                  <a:srgbClr val="0000FF"/>
                </a:solidFill>
                <a:ea typeface="ＭＳ Ｐゴシック" charset="-128"/>
              </a:rPr>
              <a:t>A = Architectural (programmer visible) state before an instruction is processed</a:t>
            </a:r>
          </a:p>
          <a:p>
            <a:pPr algn="ctr">
              <a:buFont typeface="Wingdings" charset="2"/>
              <a:buNone/>
            </a:pPr>
            <a:endParaRPr lang="en-US" altLang="ko-KR" dirty="0"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ko-KR" dirty="0">
                <a:ea typeface="ＭＳ Ｐゴシック" charset="-128"/>
              </a:rPr>
              <a:t>Process instruction</a:t>
            </a:r>
          </a:p>
          <a:p>
            <a:pPr algn="ctr">
              <a:buFont typeface="Wingdings" charset="2"/>
              <a:buNone/>
            </a:pPr>
            <a:endParaRPr lang="en-US" altLang="ko-KR" dirty="0">
              <a:solidFill>
                <a:srgbClr val="FF0000"/>
              </a:solidFill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A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ko-KR" dirty="0">
                <a:solidFill>
                  <a:srgbClr val="FF0000"/>
                </a:solidFill>
                <a:ea typeface="ＭＳ Ｐゴシック" charset="-128"/>
              </a:rPr>
              <a:t> = Architectural (programmer visible) state after an instruction is processed</a:t>
            </a:r>
            <a:endParaRPr lang="en-US" altLang="ko-KR" dirty="0">
              <a:ea typeface="ＭＳ Ｐゴシック" charset="-128"/>
            </a:endParaRPr>
          </a:p>
          <a:p>
            <a:r>
              <a:rPr lang="en-US" altLang="ko-KR" dirty="0">
                <a:ea typeface="ＭＳ Ｐゴシック" charset="-128"/>
              </a:rPr>
              <a:t>Processing an instruction: Transforming A to A</a:t>
            </a:r>
            <a:r>
              <a:rPr lang="en-US" altLang="en-US" dirty="0">
                <a:ea typeface="ＭＳ Ｐゴシック" charset="-128"/>
              </a:rPr>
              <a:t>’</a:t>
            </a:r>
            <a:r>
              <a:rPr lang="en-US" altLang="ko-KR" dirty="0">
                <a:ea typeface="ＭＳ Ｐゴシック" charset="-128"/>
              </a:rPr>
              <a:t> according to the ISA specification of the instruction</a:t>
            </a:r>
          </a:p>
        </p:txBody>
      </p:sp>
      <p:sp>
        <p:nvSpPr>
          <p:cNvPr id="9" name="Down Arrow 4"/>
          <p:cNvSpPr>
            <a:spLocks noChangeArrowheads="1"/>
          </p:cNvSpPr>
          <p:nvPr/>
        </p:nvSpPr>
        <p:spPr bwMode="auto">
          <a:xfrm>
            <a:off x="4419600" y="2852530"/>
            <a:ext cx="450850" cy="579437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" name="Down Arrow 6"/>
          <p:cNvSpPr>
            <a:spLocks noChangeArrowheads="1"/>
          </p:cNvSpPr>
          <p:nvPr/>
        </p:nvSpPr>
        <p:spPr bwMode="auto">
          <a:xfrm>
            <a:off x="4425950" y="3736767"/>
            <a:ext cx="450850" cy="579438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78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6895</TotalTime>
  <Words>2529</Words>
  <Application>Microsoft Office PowerPoint</Application>
  <PresentationFormat>화면 슬라이드 쇼(4:3)</PresentationFormat>
  <Paragraphs>726</Paragraphs>
  <Slides>60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Revolution</vt:lpstr>
      <vt:lpstr>Single-cycle uArch MIPS intro</vt:lpstr>
      <vt:lpstr>Wrap-up ISA: Trade-offs</vt:lpstr>
      <vt:lpstr>Review: x86 vs. Alpha Instruction Formats</vt:lpstr>
      <vt:lpstr>Review: ISA-level Tradeoffs: Number of Registers</vt:lpstr>
      <vt:lpstr>ISA-level Tradeoffs: Addressing Modes</vt:lpstr>
      <vt:lpstr>x86 vs. Alpha Instruction Formats</vt:lpstr>
      <vt:lpstr>Other Example ISA-level Tradeoffs</vt:lpstr>
      <vt:lpstr>Implementing the ISA: Microarchitecture Basics</vt:lpstr>
      <vt:lpstr>How Does a Machine Process Instructions? </vt:lpstr>
      <vt:lpstr>The “Process instruction” Step</vt:lpstr>
      <vt:lpstr>A Very Basic Instruction Processing Engine</vt:lpstr>
      <vt:lpstr>A Very Basic Instruction Processing Engine</vt:lpstr>
      <vt:lpstr>Remember: Programmer Visible (Architectural) State</vt:lpstr>
      <vt:lpstr>Single-cycle vs. Multi-cycle Machines</vt:lpstr>
      <vt:lpstr>Instruction Processing “Cycle”</vt:lpstr>
      <vt:lpstr>Instruction Processing “Cycle” vs. Machine Clock Cycle</vt:lpstr>
      <vt:lpstr>Instruction Processing Viewed Another Way</vt:lpstr>
      <vt:lpstr>Single-cycle vs. Multi-cycle: Control &amp; Data</vt:lpstr>
      <vt:lpstr>Many Ways of Datapath and Control Design</vt:lpstr>
      <vt:lpstr>A Single-Cycle Microarchitecture A Closer Look</vt:lpstr>
      <vt:lpstr>Remember…</vt:lpstr>
      <vt:lpstr>Let’s Start with the State Elements</vt:lpstr>
      <vt:lpstr>PowerPoint 프레젠테이션</vt:lpstr>
      <vt:lpstr>For Now, We Will Assume</vt:lpstr>
      <vt:lpstr>Instruction Processing</vt:lpstr>
      <vt:lpstr>What Is To Come: The Full Datapath</vt:lpstr>
      <vt:lpstr>Single-Cycle Datapath for Arithmetic and Logical Instructions</vt:lpstr>
      <vt:lpstr>R-Type ALU Instructions</vt:lpstr>
      <vt:lpstr>ALU Datapath</vt:lpstr>
      <vt:lpstr>I-Type ALU Instructions</vt:lpstr>
      <vt:lpstr>PowerPoint 프레젠테이션</vt:lpstr>
      <vt:lpstr>Datapath for R and I-Type ALU Insts.</vt:lpstr>
      <vt:lpstr>Single-Cycle Datapath for Data Movement Instructions</vt:lpstr>
      <vt:lpstr>Load Instructions</vt:lpstr>
      <vt:lpstr>LW Datapath</vt:lpstr>
      <vt:lpstr>PowerPoint 프레젠테이션</vt:lpstr>
      <vt:lpstr>Store Instructions</vt:lpstr>
      <vt:lpstr>SW Datapath</vt:lpstr>
      <vt:lpstr>Load-Store Datapath</vt:lpstr>
      <vt:lpstr>Datapath for Non-Control-Flow Insts.</vt:lpstr>
      <vt:lpstr>Single-Cycle Datapath for Control Flow Instructions</vt:lpstr>
      <vt:lpstr>Unconditional Jump Instructions</vt:lpstr>
      <vt:lpstr>PowerPoint 프레젠테이션</vt:lpstr>
      <vt:lpstr>Unconditional Jump Datapath</vt:lpstr>
      <vt:lpstr>Conditional Branch Instructions</vt:lpstr>
      <vt:lpstr>PowerPoint 프레젠테이션</vt:lpstr>
      <vt:lpstr>Conditional Branch Datapath (For You to Fix)</vt:lpstr>
      <vt:lpstr>Putting It All Together</vt:lpstr>
      <vt:lpstr>Single-Cycle Hardwired Control</vt:lpstr>
      <vt:lpstr>Single-Bit Control Signals</vt:lpstr>
      <vt:lpstr>Single-Bit Control Signals</vt:lpstr>
      <vt:lpstr>ALU Control</vt:lpstr>
      <vt:lpstr>R-Type ALU</vt:lpstr>
      <vt:lpstr>I-Type ALU</vt:lpstr>
      <vt:lpstr>LW</vt:lpstr>
      <vt:lpstr>SW</vt:lpstr>
      <vt:lpstr>Branch Not Taken</vt:lpstr>
      <vt:lpstr>Branch Taken</vt:lpstr>
      <vt:lpstr>Jump</vt:lpstr>
      <vt:lpstr>What is in That Control Box?</vt:lpstr>
    </vt:vector>
  </TitlesOfParts>
  <Company>Korea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가상화:  가능성과 도전과제  2015년 정보과학회 시스템 연구회 동계 워크샵</dc:title>
  <dc:creator>Seehwan Yoo</dc:creator>
  <cp:lastModifiedBy>Windows 사용자</cp:lastModifiedBy>
  <cp:revision>388</cp:revision>
  <dcterms:created xsi:type="dcterms:W3CDTF">2015-01-07T13:02:38Z</dcterms:created>
  <dcterms:modified xsi:type="dcterms:W3CDTF">2022-03-23T02:29:55Z</dcterms:modified>
</cp:coreProperties>
</file>