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01772"/>
              </p:ext>
            </p:extLst>
          </p:nvPr>
        </p:nvGraphicFramePr>
        <p:xfrm>
          <a:off x="0" y="0"/>
          <a:ext cx="6964299" cy="261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7295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1114488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  <a:gridCol w="4632516">
                  <a:extLst>
                    <a:ext uri="{9D8B030D-6E8A-4147-A177-3AD203B41FA5}">
                      <a16:colId xmlns:a16="http://schemas.microsoft.com/office/drawing/2014/main" val="3020275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MUX Control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Signal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Single Value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MUX Selection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lt"/>
                        </a:rPr>
                        <a:t>ForwardA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First ALU operand = ID/EX.A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First ALU operand = EX/MEM.AR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First ALU operand = MEM/WB.A or MEM/WB.LR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lt"/>
                        </a:rPr>
                        <a:t>ForwardB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Second ALU operand = ID/EX.A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718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Second ALU operand = EX/MEM.AR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854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+mn-lt"/>
                        </a:rPr>
                        <a:t>Second ALU operand = MEM/WB.A or MEM/WB.LR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5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</TotalTime>
  <Words>81</Words>
  <Application>Microsoft Office PowerPoint</Application>
  <PresentationFormat>화면 슬라이드 쇼(16:10)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242</cp:revision>
  <dcterms:created xsi:type="dcterms:W3CDTF">2022-04-01T04:38:16Z</dcterms:created>
  <dcterms:modified xsi:type="dcterms:W3CDTF">2022-05-15T06:24:34Z</dcterms:modified>
</cp:coreProperties>
</file>